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979" r:id="rId2"/>
    <p:sldId id="2980" r:id="rId3"/>
    <p:sldId id="2981" r:id="rId4"/>
    <p:sldId id="2982" r:id="rId5"/>
  </p:sldIdLst>
  <p:sldSz cx="24382413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A155"/>
    <a:srgbClr val="36573B"/>
    <a:srgbClr val="4A28A9"/>
    <a:srgbClr val="D24A39"/>
    <a:srgbClr val="279989"/>
    <a:srgbClr val="244545"/>
    <a:srgbClr val="DDFCFF"/>
    <a:srgbClr val="373F47"/>
    <a:srgbClr val="78BE20"/>
    <a:srgbClr val="CCD5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033" autoAdjust="0"/>
  </p:normalViewPr>
  <p:slideViewPr>
    <p:cSldViewPr snapToGrid="0">
      <p:cViewPr varScale="1">
        <p:scale>
          <a:sx n="51" d="100"/>
          <a:sy n="51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FD1CB3-17EF-433C-80AE-B3DB8C264A04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0C1D0A-2B5D-4365-90E9-C550E29514A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6372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354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709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063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417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1771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126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480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4834" algn="l" defTabSz="1828709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147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289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9611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7802" y="2244726"/>
            <a:ext cx="18286810" cy="4775200"/>
          </a:xfrm>
        </p:spPr>
        <p:txBody>
          <a:bodyPr anchor="b"/>
          <a:lstStyle>
            <a:lvl1pPr algn="ctr">
              <a:defRPr sz="1199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7802" y="7204076"/>
            <a:ext cx="1828681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833E7-0264-414F-944A-0E52C2428690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6B0C-AE72-44D5-B6D5-DB1DEE5EBC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6271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833E7-0264-414F-944A-0E52C2428690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6B0C-AE72-44D5-B6D5-DB1DEE5EBC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5820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8664" y="730250"/>
            <a:ext cx="5257458" cy="11623676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291" y="730250"/>
            <a:ext cx="15467593" cy="11623676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833E7-0264-414F-944A-0E52C2428690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6B0C-AE72-44D5-B6D5-DB1DEE5EBC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5670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833E7-0264-414F-944A-0E52C2428690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6B0C-AE72-44D5-B6D5-DB1DEE5EBC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0776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592" y="3419477"/>
            <a:ext cx="21029831" cy="5705474"/>
          </a:xfrm>
        </p:spPr>
        <p:txBody>
          <a:bodyPr anchor="b"/>
          <a:lstStyle>
            <a:lvl1pPr>
              <a:defRPr sz="1199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592" y="9178927"/>
            <a:ext cx="21029831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914354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1828709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2743063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4pPr>
            <a:lvl5pPr marL="3657417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5pPr>
            <a:lvl6pPr marL="4571771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6pPr>
            <a:lvl7pPr marL="5486126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7pPr>
            <a:lvl8pPr marL="640048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8pPr>
            <a:lvl9pPr marL="7314834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833E7-0264-414F-944A-0E52C2428690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6B0C-AE72-44D5-B6D5-DB1DEE5EBC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2181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291" y="3651250"/>
            <a:ext cx="10362526" cy="870267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3596" y="3651250"/>
            <a:ext cx="10362526" cy="870267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833E7-0264-414F-944A-0E52C2428690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6B0C-AE72-44D5-B6D5-DB1DEE5EBC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736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7" y="730251"/>
            <a:ext cx="21029831" cy="2651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467" y="3362326"/>
            <a:ext cx="10314903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467" y="5010150"/>
            <a:ext cx="10314903" cy="736917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3597" y="3362326"/>
            <a:ext cx="10365701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3597" y="5010150"/>
            <a:ext cx="10365701" cy="736917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833E7-0264-414F-944A-0E52C2428690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6B0C-AE72-44D5-B6D5-DB1DEE5EBC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5561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833E7-0264-414F-944A-0E52C2428690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6B0C-AE72-44D5-B6D5-DB1DEE5EBC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5317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833E7-0264-414F-944A-0E52C2428690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6B0C-AE72-44D5-B6D5-DB1DEE5EBC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49660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5701" y="1974851"/>
            <a:ext cx="12343597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833E7-0264-414F-944A-0E52C2428690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6B0C-AE72-44D5-B6D5-DB1DEE5EBC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2527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5701" y="1974851"/>
            <a:ext cx="12343597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354" indent="0">
              <a:buNone/>
              <a:defRPr sz="5600"/>
            </a:lvl2pPr>
            <a:lvl3pPr marL="1828709" indent="0">
              <a:buNone/>
              <a:defRPr sz="4800"/>
            </a:lvl3pPr>
            <a:lvl4pPr marL="2743063" indent="0">
              <a:buNone/>
              <a:defRPr sz="4000"/>
            </a:lvl4pPr>
            <a:lvl5pPr marL="3657417" indent="0">
              <a:buNone/>
              <a:defRPr sz="4000"/>
            </a:lvl5pPr>
            <a:lvl6pPr marL="4571771" indent="0">
              <a:buNone/>
              <a:defRPr sz="4000"/>
            </a:lvl6pPr>
            <a:lvl7pPr marL="5486126" indent="0">
              <a:buNone/>
              <a:defRPr sz="4000"/>
            </a:lvl7pPr>
            <a:lvl8pPr marL="6400480" indent="0">
              <a:buNone/>
              <a:defRPr sz="4000"/>
            </a:lvl8pPr>
            <a:lvl9pPr marL="7314834" indent="0">
              <a:buNone/>
              <a:defRPr sz="4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833E7-0264-414F-944A-0E52C2428690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EB6B0C-AE72-44D5-B6D5-DB1DEE5EBC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7243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291" y="3651250"/>
            <a:ext cx="21029831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833E7-0264-414F-944A-0E52C2428690}" type="datetimeFigureOut">
              <a:rPr lang="pt-BR" smtClean="0"/>
              <a:t>08/10/2025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B6B0C-AE72-44D5-B6D5-DB1DEE5EBC3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1279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1828709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7" indent="-457177" algn="l" defTabSz="1828709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3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886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240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594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8949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303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657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01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E51355EC-15B8-4A46-2FEA-2E7FD94DA746}"/>
              </a:ext>
            </a:extLst>
          </p:cNvPr>
          <p:cNvSpPr/>
          <p:nvPr/>
        </p:nvSpPr>
        <p:spPr>
          <a:xfrm>
            <a:off x="0" y="0"/>
            <a:ext cx="24382413" cy="13716000"/>
          </a:xfrm>
          <a:prstGeom prst="rect">
            <a:avLst/>
          </a:prstGeom>
          <a:solidFill>
            <a:srgbClr val="3657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" name="Conector reto 9">
            <a:extLst>
              <a:ext uri="{FF2B5EF4-FFF2-40B4-BE49-F238E27FC236}">
                <a16:creationId xmlns:a16="http://schemas.microsoft.com/office/drawing/2014/main" id="{DE1D3790-149E-000F-21C3-A9925A6F154C}"/>
              </a:ext>
            </a:extLst>
          </p:cNvPr>
          <p:cNvCxnSpPr/>
          <p:nvPr/>
        </p:nvCxnSpPr>
        <p:spPr>
          <a:xfrm>
            <a:off x="1265454" y="893"/>
            <a:ext cx="0" cy="13715107"/>
          </a:xfrm>
          <a:prstGeom prst="line">
            <a:avLst/>
          </a:prstGeom>
          <a:ln w="12700"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lchete Esquerdo 3">
            <a:extLst>
              <a:ext uri="{FF2B5EF4-FFF2-40B4-BE49-F238E27FC236}">
                <a16:creationId xmlns:a16="http://schemas.microsoft.com/office/drawing/2014/main" id="{CC878E5A-44E3-E44E-EAF5-3E5A3ED47444}"/>
              </a:ext>
            </a:extLst>
          </p:cNvPr>
          <p:cNvSpPr/>
          <p:nvPr/>
        </p:nvSpPr>
        <p:spPr>
          <a:xfrm flipH="1">
            <a:off x="23116959" y="3105150"/>
            <a:ext cx="472120" cy="7504872"/>
          </a:xfrm>
          <a:prstGeom prst="leftBracket">
            <a:avLst>
              <a:gd name="adj" fmla="val 107291"/>
            </a:avLst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sz="900"/>
          </a:p>
        </p:txBody>
      </p:sp>
      <p:sp>
        <p:nvSpPr>
          <p:cNvPr id="7" name="Colchete Esquerdo 6">
            <a:extLst>
              <a:ext uri="{FF2B5EF4-FFF2-40B4-BE49-F238E27FC236}">
                <a16:creationId xmlns:a16="http://schemas.microsoft.com/office/drawing/2014/main" id="{D3442447-E46B-B883-58DB-BBDCDA02DFD0}"/>
              </a:ext>
            </a:extLst>
          </p:cNvPr>
          <p:cNvSpPr/>
          <p:nvPr/>
        </p:nvSpPr>
        <p:spPr>
          <a:xfrm>
            <a:off x="793334" y="3105150"/>
            <a:ext cx="472120" cy="7504872"/>
          </a:xfrm>
          <a:prstGeom prst="leftBracket">
            <a:avLst>
              <a:gd name="adj" fmla="val 107291"/>
            </a:avLst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sz="900"/>
          </a:p>
        </p:txBody>
      </p: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CA01C4B6-D7D2-9F2B-B23B-C339806B2369}"/>
              </a:ext>
            </a:extLst>
          </p:cNvPr>
          <p:cNvCxnSpPr/>
          <p:nvPr/>
        </p:nvCxnSpPr>
        <p:spPr>
          <a:xfrm>
            <a:off x="23115804" y="447"/>
            <a:ext cx="0" cy="13715107"/>
          </a:xfrm>
          <a:prstGeom prst="line">
            <a:avLst/>
          </a:prstGeom>
          <a:ln w="12700">
            <a:solidFill>
              <a:schemeClr val="bg1"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>
            <a:extLst>
              <a:ext uri="{FF2B5EF4-FFF2-40B4-BE49-F238E27FC236}">
                <a16:creationId xmlns:a16="http://schemas.microsoft.com/office/drawing/2014/main" id="{9206E23F-417A-6F25-1D43-0C1EAD2BAD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61322"/>
            <a:ext cx="13849432" cy="9792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292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8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decel="8000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5" presetClass="path" presetSubtype="0" decel="10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2.46761E-7 -4.25926E-6 L -0.03216 -4.25926E-6 " pathEditMode="relative" rAng="0" ptsTypes="AA">
                                      <p:cBhvr>
                                        <p:cTn id="17" dur="750" spd="-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08" y="0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5" presetClass="path" presetSubtype="0" decel="100000" fill="hold" grpId="1" nodeType="withEffect">
                                  <p:stCondLst>
                                    <p:cond delay="250"/>
                                  </p:stCondLst>
                                  <p:childTnLst>
                                    <p:animMotion origin="layout" path="M -4.64483E-6 -4.25926E-6 L 0.03126 -4.25926E-6 " pathEditMode="relative" rAng="0" ptsTypes="AA">
                                      <p:cBhvr>
                                        <p:cTn id="22" dur="75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7" grpId="0" animBg="1"/>
      <p:bldP spid="7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40855D93-3F15-41A9-BB0A-0A0E2A96AC5E}"/>
              </a:ext>
            </a:extLst>
          </p:cNvPr>
          <p:cNvCxnSpPr>
            <a:cxnSpLocks/>
          </p:cNvCxnSpPr>
          <p:nvPr/>
        </p:nvCxnSpPr>
        <p:spPr>
          <a:xfrm>
            <a:off x="1548139" y="1624442"/>
            <a:ext cx="833808" cy="0"/>
          </a:xfrm>
          <a:prstGeom prst="line">
            <a:avLst/>
          </a:prstGeom>
          <a:ln w="152400" cap="rnd">
            <a:solidFill>
              <a:srgbClr val="4A28A9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lchete Esquerdo 9">
            <a:extLst>
              <a:ext uri="{FF2B5EF4-FFF2-40B4-BE49-F238E27FC236}">
                <a16:creationId xmlns:a16="http://schemas.microsoft.com/office/drawing/2014/main" id="{A6F1D712-3E8C-4185-81D5-41A7773C7790}"/>
              </a:ext>
            </a:extLst>
          </p:cNvPr>
          <p:cNvSpPr/>
          <p:nvPr/>
        </p:nvSpPr>
        <p:spPr>
          <a:xfrm>
            <a:off x="955238" y="3430824"/>
            <a:ext cx="592901" cy="5942112"/>
          </a:xfrm>
          <a:prstGeom prst="leftBracket">
            <a:avLst>
              <a:gd name="adj" fmla="val 107291"/>
            </a:avLst>
          </a:prstGeom>
          <a:ln w="101600" cap="rnd">
            <a:solidFill>
              <a:srgbClr val="4A28A9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latin typeface="Herbalife Natural" pitchFamily="50" charset="0"/>
              <a:ea typeface="Herbalife Natural" pitchFamily="50" charset="0"/>
              <a:cs typeface="Herbalife Natural" pitchFamily="50" charset="0"/>
            </a:endParaRPr>
          </a:p>
        </p:txBody>
      </p:sp>
      <p:sp>
        <p:nvSpPr>
          <p:cNvPr id="19" name="Colchete Esquerdo 18">
            <a:extLst>
              <a:ext uri="{FF2B5EF4-FFF2-40B4-BE49-F238E27FC236}">
                <a16:creationId xmlns:a16="http://schemas.microsoft.com/office/drawing/2014/main" id="{462D9B27-1F9F-4F25-83AC-7DA8F6675EBB}"/>
              </a:ext>
            </a:extLst>
          </p:cNvPr>
          <p:cNvSpPr/>
          <p:nvPr/>
        </p:nvSpPr>
        <p:spPr>
          <a:xfrm flipH="1">
            <a:off x="22970210" y="3430824"/>
            <a:ext cx="592901" cy="5942112"/>
          </a:xfrm>
          <a:prstGeom prst="leftBracket">
            <a:avLst>
              <a:gd name="adj" fmla="val 107291"/>
            </a:avLst>
          </a:prstGeom>
          <a:ln w="101600" cap="rnd">
            <a:solidFill>
              <a:srgbClr val="4A28A9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4A28A9"/>
              </a:solidFill>
              <a:latin typeface="Herbalife Natural" pitchFamily="50" charset="0"/>
              <a:ea typeface="Herbalife Natural" pitchFamily="50" charset="0"/>
              <a:cs typeface="Herbalife Natural" pitchFamily="50" charset="0"/>
            </a:endParaRPr>
          </a:p>
        </p:txBody>
      </p:sp>
      <p:sp>
        <p:nvSpPr>
          <p:cNvPr id="56" name="Forma Livre: Forma 55">
            <a:extLst>
              <a:ext uri="{FF2B5EF4-FFF2-40B4-BE49-F238E27FC236}">
                <a16:creationId xmlns:a16="http://schemas.microsoft.com/office/drawing/2014/main" id="{9DCC7D79-C8F4-309D-BB4D-382657D6BC0C}"/>
              </a:ext>
            </a:extLst>
          </p:cNvPr>
          <p:cNvSpPr/>
          <p:nvPr/>
        </p:nvSpPr>
        <p:spPr>
          <a:xfrm>
            <a:off x="9034325" y="5196684"/>
            <a:ext cx="1178870" cy="1543684"/>
          </a:xfrm>
          <a:custGeom>
            <a:avLst/>
            <a:gdLst>
              <a:gd name="connsiteX0" fmla="*/ 2804455 w 5429454"/>
              <a:gd name="connsiteY0" fmla="*/ 7109661 h 7109661"/>
              <a:gd name="connsiteX1" fmla="*/ 2626718 w 5429454"/>
              <a:gd name="connsiteY1" fmla="*/ 7109661 h 7109661"/>
              <a:gd name="connsiteX2" fmla="*/ 2591907 w 5429454"/>
              <a:gd name="connsiteY2" fmla="*/ 7095430 h 7109661"/>
              <a:gd name="connsiteX3" fmla="*/ 2344498 w 5429454"/>
              <a:gd name="connsiteY3" fmla="*/ 6882133 h 7109661"/>
              <a:gd name="connsiteX4" fmla="*/ 1676196 w 5429454"/>
              <a:gd name="connsiteY4" fmla="*/ 5938708 h 7109661"/>
              <a:gd name="connsiteX5" fmla="*/ 467600 w 5429454"/>
              <a:gd name="connsiteY5" fmla="*/ 4232438 h 7109661"/>
              <a:gd name="connsiteX6" fmla="*/ 15426 w 5429454"/>
              <a:gd name="connsiteY6" fmla="*/ 2986149 h 7109661"/>
              <a:gd name="connsiteX7" fmla="*/ 359194 w 5429454"/>
              <a:gd name="connsiteY7" fmla="*/ 1360876 h 7109661"/>
              <a:gd name="connsiteX8" fmla="*/ 1596557 w 5429454"/>
              <a:gd name="connsiteY8" fmla="*/ 252497 h 7109661"/>
              <a:gd name="connsiteX9" fmla="*/ 4468144 w 5429454"/>
              <a:gd name="connsiteY9" fmla="*/ 655629 h 7109661"/>
              <a:gd name="connsiteX10" fmla="*/ 5112186 w 5429454"/>
              <a:gd name="connsiteY10" fmla="*/ 1431488 h 7109661"/>
              <a:gd name="connsiteX11" fmla="*/ 5408688 w 5429454"/>
              <a:gd name="connsiteY11" fmla="*/ 2395302 h 7109661"/>
              <a:gd name="connsiteX12" fmla="*/ 4911039 w 5429454"/>
              <a:gd name="connsiteY12" fmla="*/ 4305589 h 7109661"/>
              <a:gd name="connsiteX13" fmla="*/ 3097364 w 5429454"/>
              <a:gd name="connsiteY13" fmla="*/ 6864995 h 7109661"/>
              <a:gd name="connsiteX14" fmla="*/ 3097364 w 5429454"/>
              <a:gd name="connsiteY14" fmla="*/ 6864944 h 7109661"/>
              <a:gd name="connsiteX15" fmla="*/ 2835025 w 5429454"/>
              <a:gd name="connsiteY15" fmla="*/ 7096039 h 7109661"/>
              <a:gd name="connsiteX16" fmla="*/ 2717021 w 5429454"/>
              <a:gd name="connsiteY16" fmla="*/ 6722894 h 7109661"/>
              <a:gd name="connsiteX17" fmla="*/ 2781742 w 5429454"/>
              <a:gd name="connsiteY17" fmla="*/ 6642557 h 7109661"/>
              <a:gd name="connsiteX18" fmla="*/ 4595416 w 5429454"/>
              <a:gd name="connsiteY18" fmla="*/ 4083151 h 7109661"/>
              <a:gd name="connsiteX19" fmla="*/ 4595416 w 5429454"/>
              <a:gd name="connsiteY19" fmla="*/ 4083202 h 7109661"/>
              <a:gd name="connsiteX20" fmla="*/ 5021959 w 5429454"/>
              <a:gd name="connsiteY20" fmla="*/ 2442948 h 7109661"/>
              <a:gd name="connsiteX21" fmla="*/ 4771325 w 5429454"/>
              <a:gd name="connsiteY21" fmla="*/ 1619279 h 7109661"/>
              <a:gd name="connsiteX22" fmla="*/ 4223579 w 5429454"/>
              <a:gd name="connsiteY22" fmla="*/ 954948 h 7109661"/>
              <a:gd name="connsiteX23" fmla="*/ 1750883 w 5429454"/>
              <a:gd name="connsiteY23" fmla="*/ 607309 h 7109661"/>
              <a:gd name="connsiteX24" fmla="*/ 692602 w 5429454"/>
              <a:gd name="connsiteY24" fmla="*/ 1557389 h 7109661"/>
              <a:gd name="connsiteX25" fmla="*/ 400111 w 5429454"/>
              <a:gd name="connsiteY25" fmla="*/ 2949193 h 7109661"/>
              <a:gd name="connsiteX26" fmla="*/ 781864 w 5429454"/>
              <a:gd name="connsiteY26" fmla="*/ 4007080 h 7109661"/>
              <a:gd name="connsiteX27" fmla="*/ 1990459 w 5429454"/>
              <a:gd name="connsiteY27" fmla="*/ 5713351 h 7109661"/>
              <a:gd name="connsiteX28" fmla="*/ 2660196 w 5429454"/>
              <a:gd name="connsiteY28" fmla="*/ 6658909 h 7109661"/>
              <a:gd name="connsiteX29" fmla="*/ 2717084 w 5429454"/>
              <a:gd name="connsiteY29" fmla="*/ 6722881 h 7109661"/>
              <a:gd name="connsiteX30" fmla="*/ 2709937 w 5429454"/>
              <a:gd name="connsiteY30" fmla="*/ 3751902 h 7109661"/>
              <a:gd name="connsiteX31" fmla="*/ 2699971 w 5429454"/>
              <a:gd name="connsiteY31" fmla="*/ 3751902 h 7109661"/>
              <a:gd name="connsiteX32" fmla="*/ 1981090 w 5429454"/>
              <a:gd name="connsiteY32" fmla="*/ 3437892 h 7109661"/>
              <a:gd name="connsiteX33" fmla="*/ 1684042 w 5429454"/>
              <a:gd name="connsiteY33" fmla="*/ 2711826 h 7109661"/>
              <a:gd name="connsiteX34" fmla="*/ 1995373 w 5429454"/>
              <a:gd name="connsiteY34" fmla="*/ 1983817 h 7109661"/>
              <a:gd name="connsiteX35" fmla="*/ 2729830 w 5429454"/>
              <a:gd name="connsiteY35" fmla="*/ 1688051 h 7109661"/>
              <a:gd name="connsiteX36" fmla="*/ 3449257 w 5429454"/>
              <a:gd name="connsiteY36" fmla="*/ 1999686 h 7109661"/>
              <a:gd name="connsiteX37" fmla="*/ 3747893 w 5429454"/>
              <a:gd name="connsiteY37" fmla="*/ 2724623 h 7109661"/>
              <a:gd name="connsiteX38" fmla="*/ 3440523 w 5429454"/>
              <a:gd name="connsiteY38" fmla="*/ 3452085 h 7109661"/>
              <a:gd name="connsiteX39" fmla="*/ 2709937 w 5429454"/>
              <a:gd name="connsiteY39" fmla="*/ 3751914 h 7109661"/>
              <a:gd name="connsiteX40" fmla="*/ 2717021 w 5429454"/>
              <a:gd name="connsiteY40" fmla="*/ 2074069 h 7109661"/>
              <a:gd name="connsiteX41" fmla="*/ 2261317 w 5429454"/>
              <a:gd name="connsiteY41" fmla="*/ 2261035 h 7109661"/>
              <a:gd name="connsiteX42" fmla="*/ 2067914 w 5429454"/>
              <a:gd name="connsiteY42" fmla="*/ 2713958 h 7109661"/>
              <a:gd name="connsiteX43" fmla="*/ 2252595 w 5429454"/>
              <a:gd name="connsiteY43" fmla="*/ 3167770 h 7109661"/>
              <a:gd name="connsiteX44" fmla="*/ 2701406 w 5429454"/>
              <a:gd name="connsiteY44" fmla="*/ 3364449 h 7109661"/>
              <a:gd name="connsiteX45" fmla="*/ 3164396 w 5429454"/>
              <a:gd name="connsiteY45" fmla="*/ 3179171 h 7109661"/>
              <a:gd name="connsiteX46" fmla="*/ 3359741 w 5429454"/>
              <a:gd name="connsiteY46" fmla="*/ 2720344 h 7109661"/>
              <a:gd name="connsiteX47" fmla="*/ 3173271 w 5429454"/>
              <a:gd name="connsiteY47" fmla="*/ 2267814 h 7109661"/>
              <a:gd name="connsiteX48" fmla="*/ 2724118 w 5429454"/>
              <a:gd name="connsiteY48" fmla="*/ 2073371 h 7109661"/>
              <a:gd name="connsiteX49" fmla="*/ 2717034 w 5429454"/>
              <a:gd name="connsiteY49" fmla="*/ 2073371 h 7109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5429454" h="7109661">
                <a:moveTo>
                  <a:pt x="2804455" y="7109661"/>
                </a:moveTo>
                <a:lnTo>
                  <a:pt x="2626718" y="7109661"/>
                </a:lnTo>
                <a:lnTo>
                  <a:pt x="2591907" y="7095430"/>
                </a:lnTo>
                <a:cubicBezTo>
                  <a:pt x="2490140" y="7050399"/>
                  <a:pt x="2404052" y="6976156"/>
                  <a:pt x="2344498" y="6882133"/>
                </a:cubicBezTo>
                <a:lnTo>
                  <a:pt x="1676196" y="5938708"/>
                </a:lnTo>
                <a:cubicBezTo>
                  <a:pt x="1272366" y="5369939"/>
                  <a:pt x="869488" y="4801169"/>
                  <a:pt x="467600" y="4232438"/>
                </a:cubicBezTo>
                <a:cubicBezTo>
                  <a:pt x="210416" y="3863723"/>
                  <a:pt x="54503" y="3434007"/>
                  <a:pt x="15426" y="2986149"/>
                </a:cubicBezTo>
                <a:cubicBezTo>
                  <a:pt x="-45474" y="2421645"/>
                  <a:pt x="74930" y="1852432"/>
                  <a:pt x="359194" y="1360876"/>
                </a:cubicBezTo>
                <a:cubicBezTo>
                  <a:pt x="643509" y="869370"/>
                  <a:pt x="1076881" y="481168"/>
                  <a:pt x="1596557" y="252497"/>
                </a:cubicBezTo>
                <a:cubicBezTo>
                  <a:pt x="2615368" y="-188962"/>
                  <a:pt x="3608535" y="-49668"/>
                  <a:pt x="4468144" y="655629"/>
                </a:cubicBezTo>
                <a:cubicBezTo>
                  <a:pt x="4731868" y="869268"/>
                  <a:pt x="4950776" y="1132953"/>
                  <a:pt x="5112186" y="1431488"/>
                </a:cubicBezTo>
                <a:cubicBezTo>
                  <a:pt x="5273608" y="1730085"/>
                  <a:pt x="5374372" y="2057628"/>
                  <a:pt x="5408688" y="2395302"/>
                </a:cubicBezTo>
                <a:cubicBezTo>
                  <a:pt x="5493734" y="3072326"/>
                  <a:pt x="5315554" y="3756129"/>
                  <a:pt x="4911039" y="4305589"/>
                </a:cubicBezTo>
                <a:cubicBezTo>
                  <a:pt x="4306265" y="5158711"/>
                  <a:pt x="3701694" y="6011860"/>
                  <a:pt x="3097364" y="6864995"/>
                </a:cubicBezTo>
                <a:lnTo>
                  <a:pt x="3097364" y="6864944"/>
                </a:lnTo>
                <a:cubicBezTo>
                  <a:pt x="3036312" y="6967599"/>
                  <a:pt x="2944574" y="7048431"/>
                  <a:pt x="2835025" y="7096039"/>
                </a:cubicBezTo>
                <a:close/>
                <a:moveTo>
                  <a:pt x="2717021" y="6722894"/>
                </a:moveTo>
                <a:cubicBezTo>
                  <a:pt x="2741371" y="6698493"/>
                  <a:pt x="2763042" y="6671566"/>
                  <a:pt x="2781742" y="6642557"/>
                </a:cubicBezTo>
                <a:cubicBezTo>
                  <a:pt x="3386072" y="5789435"/>
                  <a:pt x="3990592" y="4936287"/>
                  <a:pt x="4595416" y="4083151"/>
                </a:cubicBezTo>
                <a:lnTo>
                  <a:pt x="4595416" y="4083202"/>
                </a:lnTo>
                <a:cubicBezTo>
                  <a:pt x="4942460" y="3611286"/>
                  <a:pt x="5095148" y="3024223"/>
                  <a:pt x="5021959" y="2442948"/>
                </a:cubicBezTo>
                <a:cubicBezTo>
                  <a:pt x="4993496" y="2154571"/>
                  <a:pt x="4908347" y="1874623"/>
                  <a:pt x="4771325" y="1619279"/>
                </a:cubicBezTo>
                <a:cubicBezTo>
                  <a:pt x="4634303" y="1363885"/>
                  <a:pt x="4448136" y="1138144"/>
                  <a:pt x="4223579" y="954948"/>
                </a:cubicBezTo>
                <a:cubicBezTo>
                  <a:pt x="3472122" y="338571"/>
                  <a:pt x="2640328" y="221988"/>
                  <a:pt x="1750883" y="607309"/>
                </a:cubicBezTo>
                <a:cubicBezTo>
                  <a:pt x="1306148" y="803542"/>
                  <a:pt x="935454" y="1136303"/>
                  <a:pt x="692602" y="1557389"/>
                </a:cubicBezTo>
                <a:cubicBezTo>
                  <a:pt x="449700" y="1978472"/>
                  <a:pt x="347247" y="2465953"/>
                  <a:pt x="400111" y="2949193"/>
                </a:cubicBezTo>
                <a:cubicBezTo>
                  <a:pt x="432992" y="3329067"/>
                  <a:pt x="564556" y="3693756"/>
                  <a:pt x="781864" y="4007080"/>
                </a:cubicBezTo>
                <a:cubicBezTo>
                  <a:pt x="1181873" y="4575850"/>
                  <a:pt x="1584751" y="5144620"/>
                  <a:pt x="1990459" y="5713351"/>
                </a:cubicBezTo>
                <a:cubicBezTo>
                  <a:pt x="2214217" y="6028059"/>
                  <a:pt x="2437429" y="6343262"/>
                  <a:pt x="2660196" y="6658909"/>
                </a:cubicBezTo>
                <a:cubicBezTo>
                  <a:pt x="2676510" y="6682459"/>
                  <a:pt x="2695604" y="6703940"/>
                  <a:pt x="2717084" y="6722881"/>
                </a:cubicBezTo>
                <a:close/>
                <a:moveTo>
                  <a:pt x="2709937" y="3751902"/>
                </a:moveTo>
                <a:lnTo>
                  <a:pt x="2699971" y="3751902"/>
                </a:lnTo>
                <a:cubicBezTo>
                  <a:pt x="2428605" y="3744716"/>
                  <a:pt x="2170722" y="3632044"/>
                  <a:pt x="1981090" y="3437892"/>
                </a:cubicBezTo>
                <a:cubicBezTo>
                  <a:pt x="1791407" y="3243689"/>
                  <a:pt x="1684880" y="2983242"/>
                  <a:pt x="1684042" y="2711826"/>
                </a:cubicBezTo>
                <a:cubicBezTo>
                  <a:pt x="1687406" y="2437489"/>
                  <a:pt x="1799380" y="2175734"/>
                  <a:pt x="1995373" y="1983817"/>
                </a:cubicBezTo>
                <a:cubicBezTo>
                  <a:pt x="2191403" y="1791950"/>
                  <a:pt x="2455532" y="1685575"/>
                  <a:pt x="2729830" y="1688051"/>
                </a:cubicBezTo>
                <a:cubicBezTo>
                  <a:pt x="3001044" y="1694297"/>
                  <a:pt x="3259168" y="1806131"/>
                  <a:pt x="3449257" y="1999686"/>
                </a:cubicBezTo>
                <a:cubicBezTo>
                  <a:pt x="3639347" y="2193241"/>
                  <a:pt x="3746509" y="2453295"/>
                  <a:pt x="3747893" y="2724623"/>
                </a:cubicBezTo>
                <a:cubicBezTo>
                  <a:pt x="3745455" y="2998172"/>
                  <a:pt x="3634967" y="3259673"/>
                  <a:pt x="3440523" y="3452085"/>
                </a:cubicBezTo>
                <a:cubicBezTo>
                  <a:pt x="3246130" y="3644549"/>
                  <a:pt x="2983486" y="3752308"/>
                  <a:pt x="2709937" y="3751914"/>
                </a:cubicBezTo>
                <a:close/>
                <a:moveTo>
                  <a:pt x="2717021" y="2074069"/>
                </a:moveTo>
                <a:cubicBezTo>
                  <a:pt x="2546381" y="2073777"/>
                  <a:pt x="2382571" y="2141012"/>
                  <a:pt x="2261317" y="2261035"/>
                </a:cubicBezTo>
                <a:cubicBezTo>
                  <a:pt x="2139022" y="2380157"/>
                  <a:pt x="2069400" y="2543217"/>
                  <a:pt x="2067914" y="2713958"/>
                </a:cubicBezTo>
                <a:cubicBezTo>
                  <a:pt x="2068067" y="2883506"/>
                  <a:pt x="2134325" y="3046326"/>
                  <a:pt x="2252595" y="3167770"/>
                </a:cubicBezTo>
                <a:cubicBezTo>
                  <a:pt x="2370879" y="3289266"/>
                  <a:pt x="2531895" y="3359840"/>
                  <a:pt x="2701406" y="3364449"/>
                </a:cubicBezTo>
                <a:cubicBezTo>
                  <a:pt x="2874229" y="3366734"/>
                  <a:pt x="3040806" y="3300032"/>
                  <a:pt x="3164396" y="3179171"/>
                </a:cubicBezTo>
                <a:cubicBezTo>
                  <a:pt x="3287936" y="3058272"/>
                  <a:pt x="3358256" y="2893180"/>
                  <a:pt x="3359741" y="2720344"/>
                </a:cubicBezTo>
                <a:cubicBezTo>
                  <a:pt x="3358853" y="2550987"/>
                  <a:pt x="3291948" y="2388625"/>
                  <a:pt x="3173271" y="2267814"/>
                </a:cubicBezTo>
                <a:cubicBezTo>
                  <a:pt x="3054593" y="2147004"/>
                  <a:pt x="2893475" y="2077230"/>
                  <a:pt x="2724118" y="2073371"/>
                </a:cubicBezTo>
                <a:lnTo>
                  <a:pt x="2717034" y="2073371"/>
                </a:lnTo>
                <a:close/>
              </a:path>
            </a:pathLst>
          </a:custGeom>
          <a:solidFill>
            <a:schemeClr val="bg1"/>
          </a:solidFill>
          <a:ln w="12695" cap="flat">
            <a:noFill/>
            <a:prstDash val="solid"/>
            <a:miter/>
          </a:ln>
        </p:spPr>
        <p:txBody>
          <a:bodyPr rtlCol="0" anchor="ctr"/>
          <a:lstStyle/>
          <a:p>
            <a:endParaRPr lang="pt-BR">
              <a:latin typeface="Herbalife Natural" pitchFamily="50" charset="0"/>
              <a:ea typeface="Herbalife Natural" pitchFamily="50" charset="0"/>
              <a:cs typeface="Herbalife Natural" pitchFamily="50" charset="0"/>
            </a:endParaRPr>
          </a:p>
        </p:txBody>
      </p:sp>
      <p:sp>
        <p:nvSpPr>
          <p:cNvPr id="4" name="Retângulo 3">
            <a:extLst>
              <a:ext uri="{FF2B5EF4-FFF2-40B4-BE49-F238E27FC236}">
                <a16:creationId xmlns:a16="http://schemas.microsoft.com/office/drawing/2014/main" id="{22752F93-E388-45E8-B7F2-4298B1F016CE}"/>
              </a:ext>
            </a:extLst>
          </p:cNvPr>
          <p:cNvSpPr/>
          <p:nvPr/>
        </p:nvSpPr>
        <p:spPr>
          <a:xfrm>
            <a:off x="0" y="12804564"/>
            <a:ext cx="24382413" cy="911436"/>
          </a:xfrm>
          <a:prstGeom prst="rect">
            <a:avLst/>
          </a:prstGeom>
          <a:solidFill>
            <a:srgbClr val="3657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rgbClr val="B8BABC"/>
                </a:solidFill>
              </a:rPr>
              <a:t>             </a:t>
            </a:r>
            <a:r>
              <a:rPr lang="pt-BR" sz="2400" b="1" dirty="0">
                <a:solidFill>
                  <a:schemeClr val="bg1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EVENTO ORGANIZADO POR DISTRIBUIDORES HERBALIFE   </a:t>
            </a:r>
            <a:endParaRPr lang="pt-BR" b="1" dirty="0">
              <a:solidFill>
                <a:schemeClr val="bg1"/>
              </a:solidFill>
              <a:latin typeface="Herbalife Natural" pitchFamily="50" charset="0"/>
              <a:ea typeface="Herbalife Natural" pitchFamily="50" charset="0"/>
              <a:cs typeface="Herbalife Natural" pitchFamily="50" charset="0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69C4CFD5-34A6-4764-9C67-964924933E27}"/>
              </a:ext>
            </a:extLst>
          </p:cNvPr>
          <p:cNvSpPr txBox="1"/>
          <p:nvPr/>
        </p:nvSpPr>
        <p:spPr>
          <a:xfrm>
            <a:off x="2059729" y="518224"/>
            <a:ext cx="202430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800" b="1" dirty="0">
                <a:solidFill>
                  <a:srgbClr val="4F5058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PASSO A PASSO PARA INSERIR SEU EVENTO NO MYHERBALIFE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93DF3A0-4640-4602-8292-ABFC552F22FB}"/>
              </a:ext>
            </a:extLst>
          </p:cNvPr>
          <p:cNvSpPr txBox="1"/>
          <p:nvPr/>
        </p:nvSpPr>
        <p:spPr>
          <a:xfrm>
            <a:off x="2156053" y="2001429"/>
            <a:ext cx="2081415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 algn="just">
              <a:buFont typeface="+mj-lt"/>
              <a:buAutoNum type="arabicPeriod"/>
            </a:pPr>
            <a:r>
              <a:rPr lang="pt-BR" sz="4000" b="1" dirty="0">
                <a:solidFill>
                  <a:srgbClr val="4F5058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Acesse o </a:t>
            </a:r>
            <a:r>
              <a:rPr lang="pt-BR" sz="4000" b="1" dirty="0" err="1">
                <a:solidFill>
                  <a:srgbClr val="4F5058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myherbalife</a:t>
            </a:r>
            <a:r>
              <a:rPr lang="pt-BR" sz="4000" b="1" dirty="0">
                <a:solidFill>
                  <a:srgbClr val="4F5058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 e faça seu login;</a:t>
            </a:r>
          </a:p>
          <a:p>
            <a:pPr marL="914400" indent="-914400" algn="just">
              <a:buFont typeface="+mj-lt"/>
              <a:buAutoNum type="arabicPeriod"/>
            </a:pPr>
            <a:r>
              <a:rPr lang="pt-BR" sz="4000" b="1" dirty="0">
                <a:solidFill>
                  <a:srgbClr val="4F5058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Acesse o menu de </a:t>
            </a:r>
            <a:r>
              <a:rPr lang="pt-BR" sz="4000" b="1" dirty="0">
                <a:solidFill>
                  <a:srgbClr val="36573B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EVENTOS E PROMOÇÕES</a:t>
            </a:r>
            <a:r>
              <a:rPr lang="pt-BR" sz="4000" b="1" dirty="0">
                <a:solidFill>
                  <a:srgbClr val="78BE20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 </a:t>
            </a:r>
            <a:r>
              <a:rPr lang="pt-BR" sz="4000" b="1" dirty="0">
                <a:solidFill>
                  <a:srgbClr val="4F5058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e selecione a opção </a:t>
            </a:r>
            <a:r>
              <a:rPr lang="pt-BR" sz="4000" b="1" dirty="0">
                <a:solidFill>
                  <a:srgbClr val="36573B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GERENCIAR</a:t>
            </a:r>
            <a:r>
              <a:rPr lang="pt-BR" sz="4000" b="1" dirty="0">
                <a:solidFill>
                  <a:srgbClr val="78BE20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 </a:t>
            </a:r>
            <a:r>
              <a:rPr lang="pt-BR" sz="4000" b="1" dirty="0">
                <a:solidFill>
                  <a:srgbClr val="36573B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MEUS EVENTOS</a:t>
            </a:r>
            <a:r>
              <a:rPr lang="pt-BR" sz="4000" b="1" dirty="0">
                <a:solidFill>
                  <a:srgbClr val="373F47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:</a:t>
            </a:r>
          </a:p>
          <a:p>
            <a:pPr marL="914400" indent="-914400" algn="ctr">
              <a:buFont typeface="+mj-lt"/>
              <a:buAutoNum type="arabicPeriod"/>
            </a:pPr>
            <a:endParaRPr lang="pt-BR" sz="4800" b="1" dirty="0">
              <a:solidFill>
                <a:srgbClr val="4F5058"/>
              </a:solidFill>
              <a:latin typeface="Herbalife Natural" pitchFamily="50" charset="0"/>
              <a:ea typeface="Herbalife Natural" pitchFamily="50" charset="0"/>
              <a:cs typeface="Herbalife Natural" pitchFamily="50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481C939-6DCE-4EC7-AA7C-34DFD538769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8269" r="46313" b="23968"/>
          <a:stretch/>
        </p:blipFill>
        <p:spPr>
          <a:xfrm>
            <a:off x="5886140" y="4670622"/>
            <a:ext cx="13220120" cy="8001012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D0719EA9-806C-4AA5-8B4F-1192FF71BE81}"/>
              </a:ext>
            </a:extLst>
          </p:cNvPr>
          <p:cNvSpPr txBox="1"/>
          <p:nvPr/>
        </p:nvSpPr>
        <p:spPr>
          <a:xfrm>
            <a:off x="6029239" y="6216471"/>
            <a:ext cx="2861986" cy="895394"/>
          </a:xfrm>
          <a:prstGeom prst="rect">
            <a:avLst/>
          </a:prstGeom>
          <a:noFill/>
          <a:ln w="76200">
            <a:solidFill>
              <a:srgbClr val="42A155"/>
            </a:solidFill>
            <a:prstDash val="lgDash"/>
          </a:ln>
        </p:spPr>
        <p:txBody>
          <a:bodyPr wrap="square" rtlCol="0">
            <a:spAutoFit/>
          </a:bodyPr>
          <a:lstStyle/>
          <a:p>
            <a:endParaRPr lang="en-US" dirty="0">
              <a:latin typeface="Herbalife Natural" pitchFamily="50" charset="0"/>
              <a:ea typeface="Herbalife Natural" pitchFamily="50" charset="0"/>
              <a:cs typeface="Herbalife Natural" pitchFamily="50" charset="0"/>
            </a:endParaRPr>
          </a:p>
        </p:txBody>
      </p:sp>
      <p:sp>
        <p:nvSpPr>
          <p:cNvPr id="7" name="Seta: para a Direita 6">
            <a:extLst>
              <a:ext uri="{FF2B5EF4-FFF2-40B4-BE49-F238E27FC236}">
                <a16:creationId xmlns:a16="http://schemas.microsoft.com/office/drawing/2014/main" id="{7A8A4FCE-EEB7-4B87-AA74-4334B5A0187A}"/>
              </a:ext>
            </a:extLst>
          </p:cNvPr>
          <p:cNvSpPr/>
          <p:nvPr/>
        </p:nvSpPr>
        <p:spPr>
          <a:xfrm>
            <a:off x="3214393" y="6075862"/>
            <a:ext cx="2402346" cy="1047064"/>
          </a:xfrm>
          <a:prstGeom prst="rightArrow">
            <a:avLst/>
          </a:prstGeom>
          <a:solidFill>
            <a:srgbClr val="42A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rbalife Natural" pitchFamily="50" charset="0"/>
              <a:ea typeface="Herbalife Natural" pitchFamily="50" charset="0"/>
              <a:cs typeface="Herbalife Natural" pitchFamily="50" charset="0"/>
            </a:endParaRPr>
          </a:p>
        </p:txBody>
      </p:sp>
      <p:sp>
        <p:nvSpPr>
          <p:cNvPr id="17" name="Seta: para a Direita 16">
            <a:extLst>
              <a:ext uri="{FF2B5EF4-FFF2-40B4-BE49-F238E27FC236}">
                <a16:creationId xmlns:a16="http://schemas.microsoft.com/office/drawing/2014/main" id="{A40257AC-EBC3-4C98-87BE-461FD1E419A4}"/>
              </a:ext>
            </a:extLst>
          </p:cNvPr>
          <p:cNvSpPr/>
          <p:nvPr/>
        </p:nvSpPr>
        <p:spPr>
          <a:xfrm>
            <a:off x="12071151" y="6881391"/>
            <a:ext cx="1715449" cy="727422"/>
          </a:xfrm>
          <a:prstGeom prst="rightArrow">
            <a:avLst/>
          </a:prstGeom>
          <a:solidFill>
            <a:srgbClr val="42A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rbalife Natural" pitchFamily="50" charset="0"/>
              <a:ea typeface="Herbalife Natural" pitchFamily="50" charset="0"/>
              <a:cs typeface="Herbalife Natural" pitchFamily="50" charset="0"/>
            </a:endParaRP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E145BE84-A50A-46E3-BF3D-B9B1CC8F8DD5}"/>
              </a:ext>
            </a:extLst>
          </p:cNvPr>
          <p:cNvSpPr txBox="1"/>
          <p:nvPr/>
        </p:nvSpPr>
        <p:spPr>
          <a:xfrm>
            <a:off x="14017900" y="7018362"/>
            <a:ext cx="2560960" cy="491581"/>
          </a:xfrm>
          <a:prstGeom prst="rect">
            <a:avLst/>
          </a:prstGeom>
          <a:noFill/>
          <a:ln w="76200">
            <a:solidFill>
              <a:srgbClr val="42A155"/>
            </a:solidFill>
            <a:prstDash val="lgDash"/>
          </a:ln>
        </p:spPr>
        <p:txBody>
          <a:bodyPr wrap="square" rtlCol="0">
            <a:spAutoFit/>
          </a:bodyPr>
          <a:lstStyle/>
          <a:p>
            <a:endParaRPr lang="en-US" dirty="0">
              <a:latin typeface="Herbalife Natural" pitchFamily="50" charset="0"/>
              <a:ea typeface="Herbalife Natural" pitchFamily="50" charset="0"/>
              <a:cs typeface="Herbalife Natural" pitchFamily="50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BE9A7C0-FD26-D7A8-DDB3-404961211C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47111" y="11055380"/>
            <a:ext cx="4183544" cy="295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9194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75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35" presetClass="path" presetSubtype="0" decel="100000" fill="hold" grpId="1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2.46761E-7 -4.25926E-6 L -0.03216 -4.25926E-6 " pathEditMode="relative" rAng="0" ptsTypes="AA">
                                          <p:cBhvr>
                                            <p:cTn id="9" dur="750" spd="-100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608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0" presetID="10" presetClass="entr" presetSubtype="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" dur="750"/>
                                            <p:tgtEl>
                                              <p:spTgt spid="1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3" presetID="35" presetClass="path" presetSubtype="0" decel="100000" fill="hold" grpId="1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64483E-6 -4.25926E-6 L 0.03126 -4.25926E-6 " pathEditMode="relative" rAng="0" ptsTypes="AA">
                                          <p:cBhvr>
                                            <p:cTn id="14" dur="750" spd="-1000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563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5" presetID="10" presetClass="entr" presetSubtype="0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1" fill="hold" grpId="0" nodeType="withEffect" p14:presetBounceEnd="46667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6667">
                                          <p:cBhvr additive="base">
                                            <p:cTn id="20" dur="7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6667">
                                          <p:cBhvr additive="base">
                                            <p:cTn id="21" dur="7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0" grpId="0" animBg="1"/>
          <p:bldP spid="10" grpId="1" animBg="1"/>
          <p:bldP spid="19" grpId="0" animBg="1"/>
          <p:bldP spid="19" grpId="1" animBg="1"/>
          <p:bldP spid="56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decel="10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8" decel="100000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75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75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10" presetClass="entr" presetSubtype="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" dur="75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6" presetID="35" presetClass="path" presetSubtype="0" decel="100000" fill="hold" grpId="1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2.46761E-7 -4.25926E-6 L -0.03216 -4.25926E-6 " pathEditMode="relative" rAng="0" ptsTypes="AA">
                                          <p:cBhvr>
                                            <p:cTn id="17" dur="750" spd="-100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608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8" presetID="10" presetClass="entr" presetSubtype="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0" dur="750"/>
                                            <p:tgtEl>
                                              <p:spTgt spid="1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35" presetClass="path" presetSubtype="0" decel="100000" fill="hold" grpId="1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64483E-6 -4.25926E-6 L 0.03126 -4.25926E-6 " pathEditMode="relative" rAng="0" ptsTypes="AA">
                                          <p:cBhvr>
                                            <p:cTn id="22" dur="750" spd="-1000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563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3" presetID="10" presetClass="entr" presetSubtype="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5" dur="75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6" presetID="63" presetClass="path" presetSubtype="0" decel="100000" fill="hold" grpId="1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70734E-7 -1.11111E-6 L 0.05534 -1.11111E-6 " pathEditMode="relative" rAng="0" ptsTypes="AA">
                                          <p:cBhvr>
                                            <p:cTn id="27" dur="750" spd="-100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767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75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1" presetID="35" presetClass="path" presetSubtype="0" decel="100000" fill="hold" grpId="1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70734E-7 2.77778E-6 L -0.05788 2.77778E-6 " pathEditMode="relative" rAng="0" ptsTypes="AA">
                                          <p:cBhvr>
                                            <p:cTn id="32" dur="750" spd="-100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897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33" presetID="10" presetClass="entr" presetSubtype="0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6" presetID="2" presetClass="entr" presetSubtype="1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8" dur="7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9" dur="7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5" grpId="0"/>
          <p:bldP spid="15" grpId="1"/>
          <p:bldP spid="14" grpId="0"/>
          <p:bldP spid="14" grpId="1"/>
          <p:bldP spid="10" grpId="0" animBg="1"/>
          <p:bldP spid="10" grpId="1" animBg="1"/>
          <p:bldP spid="19" grpId="0" animBg="1"/>
          <p:bldP spid="19" grpId="1" animBg="1"/>
          <p:bldP spid="56" grpId="0" animBg="1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40855D93-3F15-41A9-BB0A-0A0E2A96AC5E}"/>
              </a:ext>
            </a:extLst>
          </p:cNvPr>
          <p:cNvCxnSpPr>
            <a:cxnSpLocks/>
          </p:cNvCxnSpPr>
          <p:nvPr/>
        </p:nvCxnSpPr>
        <p:spPr>
          <a:xfrm>
            <a:off x="1548139" y="1624442"/>
            <a:ext cx="833808" cy="0"/>
          </a:xfrm>
          <a:prstGeom prst="line">
            <a:avLst/>
          </a:prstGeom>
          <a:ln w="152400" cap="rnd">
            <a:solidFill>
              <a:srgbClr val="4A28A9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lchete Esquerdo 9">
            <a:extLst>
              <a:ext uri="{FF2B5EF4-FFF2-40B4-BE49-F238E27FC236}">
                <a16:creationId xmlns:a16="http://schemas.microsoft.com/office/drawing/2014/main" id="{A6F1D712-3E8C-4185-81D5-41A7773C7790}"/>
              </a:ext>
            </a:extLst>
          </p:cNvPr>
          <p:cNvSpPr/>
          <p:nvPr/>
        </p:nvSpPr>
        <p:spPr>
          <a:xfrm>
            <a:off x="955238" y="3430824"/>
            <a:ext cx="592901" cy="5942112"/>
          </a:xfrm>
          <a:prstGeom prst="leftBracket">
            <a:avLst>
              <a:gd name="adj" fmla="val 107291"/>
            </a:avLst>
          </a:prstGeom>
          <a:ln w="152400" cap="rnd">
            <a:solidFill>
              <a:srgbClr val="4A28A9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b="1">
              <a:latin typeface="Herbalife Natural" pitchFamily="50" charset="0"/>
              <a:ea typeface="Herbalife Natural" pitchFamily="50" charset="0"/>
              <a:cs typeface="Herbalife Natural" pitchFamily="50" charset="0"/>
            </a:endParaRPr>
          </a:p>
        </p:txBody>
      </p:sp>
      <p:sp>
        <p:nvSpPr>
          <p:cNvPr id="19" name="Colchete Esquerdo 18">
            <a:extLst>
              <a:ext uri="{FF2B5EF4-FFF2-40B4-BE49-F238E27FC236}">
                <a16:creationId xmlns:a16="http://schemas.microsoft.com/office/drawing/2014/main" id="{462D9B27-1F9F-4F25-83AC-7DA8F6675EBB}"/>
              </a:ext>
            </a:extLst>
          </p:cNvPr>
          <p:cNvSpPr/>
          <p:nvPr/>
        </p:nvSpPr>
        <p:spPr>
          <a:xfrm flipH="1">
            <a:off x="22970210" y="3430824"/>
            <a:ext cx="592901" cy="5942112"/>
          </a:xfrm>
          <a:prstGeom prst="leftBracket">
            <a:avLst>
              <a:gd name="adj" fmla="val 107291"/>
            </a:avLst>
          </a:prstGeom>
          <a:ln w="152400" cap="rnd">
            <a:solidFill>
              <a:srgbClr val="4A28A9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b="1">
              <a:latin typeface="Herbalife Natural" pitchFamily="50" charset="0"/>
              <a:ea typeface="Herbalife Natural" pitchFamily="50" charset="0"/>
              <a:cs typeface="Herbalife Natural" pitchFamily="50" charset="0"/>
            </a:endParaRPr>
          </a:p>
        </p:txBody>
      </p:sp>
      <p:sp>
        <p:nvSpPr>
          <p:cNvPr id="56" name="Forma Livre: Forma 55">
            <a:extLst>
              <a:ext uri="{FF2B5EF4-FFF2-40B4-BE49-F238E27FC236}">
                <a16:creationId xmlns:a16="http://schemas.microsoft.com/office/drawing/2014/main" id="{9DCC7D79-C8F4-309D-BB4D-382657D6BC0C}"/>
              </a:ext>
            </a:extLst>
          </p:cNvPr>
          <p:cNvSpPr/>
          <p:nvPr/>
        </p:nvSpPr>
        <p:spPr>
          <a:xfrm>
            <a:off x="9034325" y="5196684"/>
            <a:ext cx="1178870" cy="1543684"/>
          </a:xfrm>
          <a:custGeom>
            <a:avLst/>
            <a:gdLst>
              <a:gd name="connsiteX0" fmla="*/ 2804455 w 5429454"/>
              <a:gd name="connsiteY0" fmla="*/ 7109661 h 7109661"/>
              <a:gd name="connsiteX1" fmla="*/ 2626718 w 5429454"/>
              <a:gd name="connsiteY1" fmla="*/ 7109661 h 7109661"/>
              <a:gd name="connsiteX2" fmla="*/ 2591907 w 5429454"/>
              <a:gd name="connsiteY2" fmla="*/ 7095430 h 7109661"/>
              <a:gd name="connsiteX3" fmla="*/ 2344498 w 5429454"/>
              <a:gd name="connsiteY3" fmla="*/ 6882133 h 7109661"/>
              <a:gd name="connsiteX4" fmla="*/ 1676196 w 5429454"/>
              <a:gd name="connsiteY4" fmla="*/ 5938708 h 7109661"/>
              <a:gd name="connsiteX5" fmla="*/ 467600 w 5429454"/>
              <a:gd name="connsiteY5" fmla="*/ 4232438 h 7109661"/>
              <a:gd name="connsiteX6" fmla="*/ 15426 w 5429454"/>
              <a:gd name="connsiteY6" fmla="*/ 2986149 h 7109661"/>
              <a:gd name="connsiteX7" fmla="*/ 359194 w 5429454"/>
              <a:gd name="connsiteY7" fmla="*/ 1360876 h 7109661"/>
              <a:gd name="connsiteX8" fmla="*/ 1596557 w 5429454"/>
              <a:gd name="connsiteY8" fmla="*/ 252497 h 7109661"/>
              <a:gd name="connsiteX9" fmla="*/ 4468144 w 5429454"/>
              <a:gd name="connsiteY9" fmla="*/ 655629 h 7109661"/>
              <a:gd name="connsiteX10" fmla="*/ 5112186 w 5429454"/>
              <a:gd name="connsiteY10" fmla="*/ 1431488 h 7109661"/>
              <a:gd name="connsiteX11" fmla="*/ 5408688 w 5429454"/>
              <a:gd name="connsiteY11" fmla="*/ 2395302 h 7109661"/>
              <a:gd name="connsiteX12" fmla="*/ 4911039 w 5429454"/>
              <a:gd name="connsiteY12" fmla="*/ 4305589 h 7109661"/>
              <a:gd name="connsiteX13" fmla="*/ 3097364 w 5429454"/>
              <a:gd name="connsiteY13" fmla="*/ 6864995 h 7109661"/>
              <a:gd name="connsiteX14" fmla="*/ 3097364 w 5429454"/>
              <a:gd name="connsiteY14" fmla="*/ 6864944 h 7109661"/>
              <a:gd name="connsiteX15" fmla="*/ 2835025 w 5429454"/>
              <a:gd name="connsiteY15" fmla="*/ 7096039 h 7109661"/>
              <a:gd name="connsiteX16" fmla="*/ 2717021 w 5429454"/>
              <a:gd name="connsiteY16" fmla="*/ 6722894 h 7109661"/>
              <a:gd name="connsiteX17" fmla="*/ 2781742 w 5429454"/>
              <a:gd name="connsiteY17" fmla="*/ 6642557 h 7109661"/>
              <a:gd name="connsiteX18" fmla="*/ 4595416 w 5429454"/>
              <a:gd name="connsiteY18" fmla="*/ 4083151 h 7109661"/>
              <a:gd name="connsiteX19" fmla="*/ 4595416 w 5429454"/>
              <a:gd name="connsiteY19" fmla="*/ 4083202 h 7109661"/>
              <a:gd name="connsiteX20" fmla="*/ 5021959 w 5429454"/>
              <a:gd name="connsiteY20" fmla="*/ 2442948 h 7109661"/>
              <a:gd name="connsiteX21" fmla="*/ 4771325 w 5429454"/>
              <a:gd name="connsiteY21" fmla="*/ 1619279 h 7109661"/>
              <a:gd name="connsiteX22" fmla="*/ 4223579 w 5429454"/>
              <a:gd name="connsiteY22" fmla="*/ 954948 h 7109661"/>
              <a:gd name="connsiteX23" fmla="*/ 1750883 w 5429454"/>
              <a:gd name="connsiteY23" fmla="*/ 607309 h 7109661"/>
              <a:gd name="connsiteX24" fmla="*/ 692602 w 5429454"/>
              <a:gd name="connsiteY24" fmla="*/ 1557389 h 7109661"/>
              <a:gd name="connsiteX25" fmla="*/ 400111 w 5429454"/>
              <a:gd name="connsiteY25" fmla="*/ 2949193 h 7109661"/>
              <a:gd name="connsiteX26" fmla="*/ 781864 w 5429454"/>
              <a:gd name="connsiteY26" fmla="*/ 4007080 h 7109661"/>
              <a:gd name="connsiteX27" fmla="*/ 1990459 w 5429454"/>
              <a:gd name="connsiteY27" fmla="*/ 5713351 h 7109661"/>
              <a:gd name="connsiteX28" fmla="*/ 2660196 w 5429454"/>
              <a:gd name="connsiteY28" fmla="*/ 6658909 h 7109661"/>
              <a:gd name="connsiteX29" fmla="*/ 2717084 w 5429454"/>
              <a:gd name="connsiteY29" fmla="*/ 6722881 h 7109661"/>
              <a:gd name="connsiteX30" fmla="*/ 2709937 w 5429454"/>
              <a:gd name="connsiteY30" fmla="*/ 3751902 h 7109661"/>
              <a:gd name="connsiteX31" fmla="*/ 2699971 w 5429454"/>
              <a:gd name="connsiteY31" fmla="*/ 3751902 h 7109661"/>
              <a:gd name="connsiteX32" fmla="*/ 1981090 w 5429454"/>
              <a:gd name="connsiteY32" fmla="*/ 3437892 h 7109661"/>
              <a:gd name="connsiteX33" fmla="*/ 1684042 w 5429454"/>
              <a:gd name="connsiteY33" fmla="*/ 2711826 h 7109661"/>
              <a:gd name="connsiteX34" fmla="*/ 1995373 w 5429454"/>
              <a:gd name="connsiteY34" fmla="*/ 1983817 h 7109661"/>
              <a:gd name="connsiteX35" fmla="*/ 2729830 w 5429454"/>
              <a:gd name="connsiteY35" fmla="*/ 1688051 h 7109661"/>
              <a:gd name="connsiteX36" fmla="*/ 3449257 w 5429454"/>
              <a:gd name="connsiteY36" fmla="*/ 1999686 h 7109661"/>
              <a:gd name="connsiteX37" fmla="*/ 3747893 w 5429454"/>
              <a:gd name="connsiteY37" fmla="*/ 2724623 h 7109661"/>
              <a:gd name="connsiteX38" fmla="*/ 3440523 w 5429454"/>
              <a:gd name="connsiteY38" fmla="*/ 3452085 h 7109661"/>
              <a:gd name="connsiteX39" fmla="*/ 2709937 w 5429454"/>
              <a:gd name="connsiteY39" fmla="*/ 3751914 h 7109661"/>
              <a:gd name="connsiteX40" fmla="*/ 2717021 w 5429454"/>
              <a:gd name="connsiteY40" fmla="*/ 2074069 h 7109661"/>
              <a:gd name="connsiteX41" fmla="*/ 2261317 w 5429454"/>
              <a:gd name="connsiteY41" fmla="*/ 2261035 h 7109661"/>
              <a:gd name="connsiteX42" fmla="*/ 2067914 w 5429454"/>
              <a:gd name="connsiteY42" fmla="*/ 2713958 h 7109661"/>
              <a:gd name="connsiteX43" fmla="*/ 2252595 w 5429454"/>
              <a:gd name="connsiteY43" fmla="*/ 3167770 h 7109661"/>
              <a:gd name="connsiteX44" fmla="*/ 2701406 w 5429454"/>
              <a:gd name="connsiteY44" fmla="*/ 3364449 h 7109661"/>
              <a:gd name="connsiteX45" fmla="*/ 3164396 w 5429454"/>
              <a:gd name="connsiteY45" fmla="*/ 3179171 h 7109661"/>
              <a:gd name="connsiteX46" fmla="*/ 3359741 w 5429454"/>
              <a:gd name="connsiteY46" fmla="*/ 2720344 h 7109661"/>
              <a:gd name="connsiteX47" fmla="*/ 3173271 w 5429454"/>
              <a:gd name="connsiteY47" fmla="*/ 2267814 h 7109661"/>
              <a:gd name="connsiteX48" fmla="*/ 2724118 w 5429454"/>
              <a:gd name="connsiteY48" fmla="*/ 2073371 h 7109661"/>
              <a:gd name="connsiteX49" fmla="*/ 2717034 w 5429454"/>
              <a:gd name="connsiteY49" fmla="*/ 2073371 h 7109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5429454" h="7109661">
                <a:moveTo>
                  <a:pt x="2804455" y="7109661"/>
                </a:moveTo>
                <a:lnTo>
                  <a:pt x="2626718" y="7109661"/>
                </a:lnTo>
                <a:lnTo>
                  <a:pt x="2591907" y="7095430"/>
                </a:lnTo>
                <a:cubicBezTo>
                  <a:pt x="2490140" y="7050399"/>
                  <a:pt x="2404052" y="6976156"/>
                  <a:pt x="2344498" y="6882133"/>
                </a:cubicBezTo>
                <a:lnTo>
                  <a:pt x="1676196" y="5938708"/>
                </a:lnTo>
                <a:cubicBezTo>
                  <a:pt x="1272366" y="5369939"/>
                  <a:pt x="869488" y="4801169"/>
                  <a:pt x="467600" y="4232438"/>
                </a:cubicBezTo>
                <a:cubicBezTo>
                  <a:pt x="210416" y="3863723"/>
                  <a:pt x="54503" y="3434007"/>
                  <a:pt x="15426" y="2986149"/>
                </a:cubicBezTo>
                <a:cubicBezTo>
                  <a:pt x="-45474" y="2421645"/>
                  <a:pt x="74930" y="1852432"/>
                  <a:pt x="359194" y="1360876"/>
                </a:cubicBezTo>
                <a:cubicBezTo>
                  <a:pt x="643509" y="869370"/>
                  <a:pt x="1076881" y="481168"/>
                  <a:pt x="1596557" y="252497"/>
                </a:cubicBezTo>
                <a:cubicBezTo>
                  <a:pt x="2615368" y="-188962"/>
                  <a:pt x="3608535" y="-49668"/>
                  <a:pt x="4468144" y="655629"/>
                </a:cubicBezTo>
                <a:cubicBezTo>
                  <a:pt x="4731868" y="869268"/>
                  <a:pt x="4950776" y="1132953"/>
                  <a:pt x="5112186" y="1431488"/>
                </a:cubicBezTo>
                <a:cubicBezTo>
                  <a:pt x="5273608" y="1730085"/>
                  <a:pt x="5374372" y="2057628"/>
                  <a:pt x="5408688" y="2395302"/>
                </a:cubicBezTo>
                <a:cubicBezTo>
                  <a:pt x="5493734" y="3072326"/>
                  <a:pt x="5315554" y="3756129"/>
                  <a:pt x="4911039" y="4305589"/>
                </a:cubicBezTo>
                <a:cubicBezTo>
                  <a:pt x="4306265" y="5158711"/>
                  <a:pt x="3701694" y="6011860"/>
                  <a:pt x="3097364" y="6864995"/>
                </a:cubicBezTo>
                <a:lnTo>
                  <a:pt x="3097364" y="6864944"/>
                </a:lnTo>
                <a:cubicBezTo>
                  <a:pt x="3036312" y="6967599"/>
                  <a:pt x="2944574" y="7048431"/>
                  <a:pt x="2835025" y="7096039"/>
                </a:cubicBezTo>
                <a:close/>
                <a:moveTo>
                  <a:pt x="2717021" y="6722894"/>
                </a:moveTo>
                <a:cubicBezTo>
                  <a:pt x="2741371" y="6698493"/>
                  <a:pt x="2763042" y="6671566"/>
                  <a:pt x="2781742" y="6642557"/>
                </a:cubicBezTo>
                <a:cubicBezTo>
                  <a:pt x="3386072" y="5789435"/>
                  <a:pt x="3990592" y="4936287"/>
                  <a:pt x="4595416" y="4083151"/>
                </a:cubicBezTo>
                <a:lnTo>
                  <a:pt x="4595416" y="4083202"/>
                </a:lnTo>
                <a:cubicBezTo>
                  <a:pt x="4942460" y="3611286"/>
                  <a:pt x="5095148" y="3024223"/>
                  <a:pt x="5021959" y="2442948"/>
                </a:cubicBezTo>
                <a:cubicBezTo>
                  <a:pt x="4993496" y="2154571"/>
                  <a:pt x="4908347" y="1874623"/>
                  <a:pt x="4771325" y="1619279"/>
                </a:cubicBezTo>
                <a:cubicBezTo>
                  <a:pt x="4634303" y="1363885"/>
                  <a:pt x="4448136" y="1138144"/>
                  <a:pt x="4223579" y="954948"/>
                </a:cubicBezTo>
                <a:cubicBezTo>
                  <a:pt x="3472122" y="338571"/>
                  <a:pt x="2640328" y="221988"/>
                  <a:pt x="1750883" y="607309"/>
                </a:cubicBezTo>
                <a:cubicBezTo>
                  <a:pt x="1306148" y="803542"/>
                  <a:pt x="935454" y="1136303"/>
                  <a:pt x="692602" y="1557389"/>
                </a:cubicBezTo>
                <a:cubicBezTo>
                  <a:pt x="449700" y="1978472"/>
                  <a:pt x="347247" y="2465953"/>
                  <a:pt x="400111" y="2949193"/>
                </a:cubicBezTo>
                <a:cubicBezTo>
                  <a:pt x="432992" y="3329067"/>
                  <a:pt x="564556" y="3693756"/>
                  <a:pt x="781864" y="4007080"/>
                </a:cubicBezTo>
                <a:cubicBezTo>
                  <a:pt x="1181873" y="4575850"/>
                  <a:pt x="1584751" y="5144620"/>
                  <a:pt x="1990459" y="5713351"/>
                </a:cubicBezTo>
                <a:cubicBezTo>
                  <a:pt x="2214217" y="6028059"/>
                  <a:pt x="2437429" y="6343262"/>
                  <a:pt x="2660196" y="6658909"/>
                </a:cubicBezTo>
                <a:cubicBezTo>
                  <a:pt x="2676510" y="6682459"/>
                  <a:pt x="2695604" y="6703940"/>
                  <a:pt x="2717084" y="6722881"/>
                </a:cubicBezTo>
                <a:close/>
                <a:moveTo>
                  <a:pt x="2709937" y="3751902"/>
                </a:moveTo>
                <a:lnTo>
                  <a:pt x="2699971" y="3751902"/>
                </a:lnTo>
                <a:cubicBezTo>
                  <a:pt x="2428605" y="3744716"/>
                  <a:pt x="2170722" y="3632044"/>
                  <a:pt x="1981090" y="3437892"/>
                </a:cubicBezTo>
                <a:cubicBezTo>
                  <a:pt x="1791407" y="3243689"/>
                  <a:pt x="1684880" y="2983242"/>
                  <a:pt x="1684042" y="2711826"/>
                </a:cubicBezTo>
                <a:cubicBezTo>
                  <a:pt x="1687406" y="2437489"/>
                  <a:pt x="1799380" y="2175734"/>
                  <a:pt x="1995373" y="1983817"/>
                </a:cubicBezTo>
                <a:cubicBezTo>
                  <a:pt x="2191403" y="1791950"/>
                  <a:pt x="2455532" y="1685575"/>
                  <a:pt x="2729830" y="1688051"/>
                </a:cubicBezTo>
                <a:cubicBezTo>
                  <a:pt x="3001044" y="1694297"/>
                  <a:pt x="3259168" y="1806131"/>
                  <a:pt x="3449257" y="1999686"/>
                </a:cubicBezTo>
                <a:cubicBezTo>
                  <a:pt x="3639347" y="2193241"/>
                  <a:pt x="3746509" y="2453295"/>
                  <a:pt x="3747893" y="2724623"/>
                </a:cubicBezTo>
                <a:cubicBezTo>
                  <a:pt x="3745455" y="2998172"/>
                  <a:pt x="3634967" y="3259673"/>
                  <a:pt x="3440523" y="3452085"/>
                </a:cubicBezTo>
                <a:cubicBezTo>
                  <a:pt x="3246130" y="3644549"/>
                  <a:pt x="2983486" y="3752308"/>
                  <a:pt x="2709937" y="3751914"/>
                </a:cubicBezTo>
                <a:close/>
                <a:moveTo>
                  <a:pt x="2717021" y="2074069"/>
                </a:moveTo>
                <a:cubicBezTo>
                  <a:pt x="2546381" y="2073777"/>
                  <a:pt x="2382571" y="2141012"/>
                  <a:pt x="2261317" y="2261035"/>
                </a:cubicBezTo>
                <a:cubicBezTo>
                  <a:pt x="2139022" y="2380157"/>
                  <a:pt x="2069400" y="2543217"/>
                  <a:pt x="2067914" y="2713958"/>
                </a:cubicBezTo>
                <a:cubicBezTo>
                  <a:pt x="2068067" y="2883506"/>
                  <a:pt x="2134325" y="3046326"/>
                  <a:pt x="2252595" y="3167770"/>
                </a:cubicBezTo>
                <a:cubicBezTo>
                  <a:pt x="2370879" y="3289266"/>
                  <a:pt x="2531895" y="3359840"/>
                  <a:pt x="2701406" y="3364449"/>
                </a:cubicBezTo>
                <a:cubicBezTo>
                  <a:pt x="2874229" y="3366734"/>
                  <a:pt x="3040806" y="3300032"/>
                  <a:pt x="3164396" y="3179171"/>
                </a:cubicBezTo>
                <a:cubicBezTo>
                  <a:pt x="3287936" y="3058272"/>
                  <a:pt x="3358256" y="2893180"/>
                  <a:pt x="3359741" y="2720344"/>
                </a:cubicBezTo>
                <a:cubicBezTo>
                  <a:pt x="3358853" y="2550987"/>
                  <a:pt x="3291948" y="2388625"/>
                  <a:pt x="3173271" y="2267814"/>
                </a:cubicBezTo>
                <a:cubicBezTo>
                  <a:pt x="3054593" y="2147004"/>
                  <a:pt x="2893475" y="2077230"/>
                  <a:pt x="2724118" y="2073371"/>
                </a:cubicBezTo>
                <a:lnTo>
                  <a:pt x="2717034" y="2073371"/>
                </a:lnTo>
                <a:close/>
              </a:path>
            </a:pathLst>
          </a:custGeom>
          <a:solidFill>
            <a:schemeClr val="bg1"/>
          </a:solidFill>
          <a:ln w="12695" cap="flat">
            <a:noFill/>
            <a:prstDash val="solid"/>
            <a:miter/>
          </a:ln>
        </p:spPr>
        <p:txBody>
          <a:bodyPr rtlCol="0" anchor="ctr"/>
          <a:lstStyle/>
          <a:p>
            <a:endParaRPr lang="pt-BR" b="1">
              <a:latin typeface="Herbalife Natural" pitchFamily="50" charset="0"/>
              <a:ea typeface="Herbalife Natural" pitchFamily="50" charset="0"/>
              <a:cs typeface="Herbalife Natural" pitchFamily="50" charset="0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69C4CFD5-34A6-4764-9C67-964924933E27}"/>
              </a:ext>
            </a:extLst>
          </p:cNvPr>
          <p:cNvSpPr txBox="1"/>
          <p:nvPr/>
        </p:nvSpPr>
        <p:spPr>
          <a:xfrm>
            <a:off x="2059729" y="518224"/>
            <a:ext cx="202430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800" b="1" dirty="0">
                <a:solidFill>
                  <a:srgbClr val="4F5058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PASSO A PASSO PARA INSERIR SEU EVENTO NO MYHERBALIFE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93DF3A0-4640-4602-8292-ABFC552F22FB}"/>
              </a:ext>
            </a:extLst>
          </p:cNvPr>
          <p:cNvSpPr txBox="1"/>
          <p:nvPr/>
        </p:nvSpPr>
        <p:spPr>
          <a:xfrm>
            <a:off x="2220706" y="2332593"/>
            <a:ext cx="208141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>
                <a:solidFill>
                  <a:srgbClr val="4F5058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3. Clique em </a:t>
            </a:r>
            <a:r>
              <a:rPr lang="pt-BR" sz="4000" b="1" dirty="0">
                <a:solidFill>
                  <a:srgbClr val="36573B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CRIAR EVENTO</a:t>
            </a:r>
            <a:r>
              <a:rPr lang="pt-BR" sz="4000" b="1" dirty="0">
                <a:solidFill>
                  <a:srgbClr val="373F47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:</a:t>
            </a:r>
            <a:endParaRPr lang="pt-BR" sz="4800" b="1" dirty="0">
              <a:solidFill>
                <a:srgbClr val="373F47"/>
              </a:solidFill>
              <a:latin typeface="Herbalife Natural" pitchFamily="50" charset="0"/>
              <a:ea typeface="Herbalife Natural" pitchFamily="50" charset="0"/>
              <a:cs typeface="Herbalife Natural" pitchFamily="50" charset="0"/>
            </a:endParaRP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764F8EEE-306D-4066-9C27-6AEB26988E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6092" y="3115499"/>
            <a:ext cx="15943415" cy="3810376"/>
          </a:xfrm>
          <a:prstGeom prst="rect">
            <a:avLst/>
          </a:prstGeom>
        </p:spPr>
      </p:pic>
      <p:sp>
        <p:nvSpPr>
          <p:cNvPr id="20" name="Seta: para a Direita 19">
            <a:extLst>
              <a:ext uri="{FF2B5EF4-FFF2-40B4-BE49-F238E27FC236}">
                <a16:creationId xmlns:a16="http://schemas.microsoft.com/office/drawing/2014/main" id="{0907F406-A8E2-4D33-B6ED-BF24106DB7F7}"/>
              </a:ext>
            </a:extLst>
          </p:cNvPr>
          <p:cNvSpPr/>
          <p:nvPr/>
        </p:nvSpPr>
        <p:spPr>
          <a:xfrm>
            <a:off x="14109567" y="3328726"/>
            <a:ext cx="1630640" cy="727422"/>
          </a:xfrm>
          <a:prstGeom prst="rightArrow">
            <a:avLst/>
          </a:prstGeom>
          <a:solidFill>
            <a:srgbClr val="42A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Herbalife Natural" pitchFamily="50" charset="0"/>
              <a:ea typeface="Herbalife Natural" pitchFamily="50" charset="0"/>
              <a:cs typeface="Herbalife Natural" pitchFamily="50" charset="0"/>
            </a:endParaRP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5B12BA6D-75BB-4002-9319-C528391D3A6A}"/>
              </a:ext>
            </a:extLst>
          </p:cNvPr>
          <p:cNvSpPr txBox="1"/>
          <p:nvPr/>
        </p:nvSpPr>
        <p:spPr>
          <a:xfrm>
            <a:off x="15935702" y="3305708"/>
            <a:ext cx="2518310" cy="719723"/>
          </a:xfrm>
          <a:prstGeom prst="rect">
            <a:avLst/>
          </a:prstGeom>
          <a:noFill/>
          <a:ln w="76200">
            <a:solidFill>
              <a:srgbClr val="42A155"/>
            </a:solidFill>
            <a:prstDash val="lgDash"/>
          </a:ln>
        </p:spPr>
        <p:txBody>
          <a:bodyPr wrap="square" rtlCol="0">
            <a:spAutoFit/>
          </a:bodyPr>
          <a:lstStyle/>
          <a:p>
            <a:endParaRPr lang="en-US" b="1" dirty="0">
              <a:latin typeface="Herbalife Natural" pitchFamily="50" charset="0"/>
              <a:ea typeface="Herbalife Natural" pitchFamily="50" charset="0"/>
              <a:cs typeface="Herbalife Natural" pitchFamily="50" charset="0"/>
            </a:endParaRP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7DA14B10-6314-4F14-9507-E897448A4305}"/>
              </a:ext>
            </a:extLst>
          </p:cNvPr>
          <p:cNvSpPr txBox="1"/>
          <p:nvPr/>
        </p:nvSpPr>
        <p:spPr>
          <a:xfrm>
            <a:off x="2381948" y="7706244"/>
            <a:ext cx="1443876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>
                <a:solidFill>
                  <a:srgbClr val="4F5058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4. Preencha todas as informações solicitadas: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pt-BR" sz="4000" b="1" dirty="0">
                <a:solidFill>
                  <a:srgbClr val="36573B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Nome do evento;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pt-BR" sz="4000" b="1" dirty="0">
                <a:solidFill>
                  <a:srgbClr val="36573B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Descrição;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pt-BR" sz="4000" b="1" dirty="0">
                <a:solidFill>
                  <a:srgbClr val="36573B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Idioma;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pt-BR" sz="4000" b="1" dirty="0">
                <a:solidFill>
                  <a:srgbClr val="36573B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País do Evento;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CCC943BE-459E-4F98-B913-CAC4770A996A}"/>
              </a:ext>
            </a:extLst>
          </p:cNvPr>
          <p:cNvSpPr txBox="1"/>
          <p:nvPr/>
        </p:nvSpPr>
        <p:spPr>
          <a:xfrm>
            <a:off x="9034325" y="8406895"/>
            <a:ext cx="1278033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pt-BR" sz="4000" b="1" dirty="0">
                <a:solidFill>
                  <a:srgbClr val="36573B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Tipo de Evento;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pt-BR" sz="4000" b="1" dirty="0">
                <a:solidFill>
                  <a:srgbClr val="36573B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Localização;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pt-BR" sz="4000" b="1" dirty="0">
                <a:solidFill>
                  <a:srgbClr val="36573B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Data;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pt-BR" sz="4000" b="1" dirty="0">
                <a:solidFill>
                  <a:srgbClr val="36573B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Horário; 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B7992143-56B9-4959-8D05-5429452FA3B1}"/>
              </a:ext>
            </a:extLst>
          </p:cNvPr>
          <p:cNvSpPr txBox="1"/>
          <p:nvPr/>
        </p:nvSpPr>
        <p:spPr>
          <a:xfrm>
            <a:off x="1251688" y="11406133"/>
            <a:ext cx="172102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3600" b="1" dirty="0">
                <a:solidFill>
                  <a:srgbClr val="4F5058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Você também pode inserir arquivos para download: flyers, convites, vídeos, agenda, </a:t>
            </a:r>
            <a:r>
              <a:rPr lang="pt-BR" sz="3600" b="1" dirty="0" err="1">
                <a:solidFill>
                  <a:srgbClr val="4F5058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etc</a:t>
            </a:r>
            <a:r>
              <a:rPr lang="pt-BR" sz="3600" b="1" dirty="0">
                <a:solidFill>
                  <a:srgbClr val="4F5058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!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9C751AF3-3033-C4A5-6FF5-ABFD7B4C8677}"/>
              </a:ext>
            </a:extLst>
          </p:cNvPr>
          <p:cNvSpPr/>
          <p:nvPr/>
        </p:nvSpPr>
        <p:spPr>
          <a:xfrm>
            <a:off x="0" y="12804564"/>
            <a:ext cx="24382413" cy="911436"/>
          </a:xfrm>
          <a:prstGeom prst="rect">
            <a:avLst/>
          </a:prstGeom>
          <a:solidFill>
            <a:srgbClr val="3657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rgbClr val="B8BABC"/>
                </a:solidFill>
              </a:rPr>
              <a:t>             </a:t>
            </a:r>
            <a:r>
              <a:rPr lang="pt-BR" sz="2400" b="1" dirty="0">
                <a:solidFill>
                  <a:schemeClr val="bg1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EVENTO ORGANIZADO POR DISTRIBUIDORES HERBALIFE   </a:t>
            </a:r>
            <a:endParaRPr lang="pt-BR" b="1" dirty="0">
              <a:solidFill>
                <a:schemeClr val="bg1"/>
              </a:solidFill>
              <a:latin typeface="Herbalife Natural" pitchFamily="50" charset="0"/>
              <a:ea typeface="Herbalife Natural" pitchFamily="50" charset="0"/>
              <a:cs typeface="Herbalife Natural" pitchFamily="50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A05EB8EA-B6B8-3002-E2C1-7FFF22A737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22888" y="11127431"/>
            <a:ext cx="4183544" cy="295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629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75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35" presetClass="path" presetSubtype="0" decel="100000" fill="hold" grpId="1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2.46761E-7 -4.25926E-6 L -0.03216 -4.25926E-6 " pathEditMode="relative" rAng="0" ptsTypes="AA">
                                          <p:cBhvr>
                                            <p:cTn id="9" dur="750" spd="-100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608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0" presetID="10" presetClass="entr" presetSubtype="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" dur="750"/>
                                            <p:tgtEl>
                                              <p:spTgt spid="1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3" presetID="35" presetClass="path" presetSubtype="0" decel="100000" fill="hold" grpId="1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64483E-6 -4.25926E-6 L 0.03126 -4.25926E-6 " pathEditMode="relative" rAng="0" ptsTypes="AA">
                                          <p:cBhvr>
                                            <p:cTn id="14" dur="750" spd="-1000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563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5" presetID="10" presetClass="entr" presetSubtype="0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1" fill="hold" grpId="0" nodeType="withEffect" p14:presetBounceEnd="46667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6667">
                                          <p:cBhvr additive="base">
                                            <p:cTn id="20" dur="7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6667">
                                          <p:cBhvr additive="base">
                                            <p:cTn id="21" dur="7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0" grpId="0" animBg="1"/>
          <p:bldP spid="10" grpId="1" animBg="1"/>
          <p:bldP spid="19" grpId="0" animBg="1"/>
          <p:bldP spid="19" grpId="1" animBg="1"/>
          <p:bldP spid="56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decel="10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8" decel="100000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75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75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10" presetClass="entr" presetSubtype="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" dur="75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6" presetID="35" presetClass="path" presetSubtype="0" decel="100000" fill="hold" grpId="1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2.46761E-7 -4.25926E-6 L -0.03216 -4.25926E-6 " pathEditMode="relative" rAng="0" ptsTypes="AA">
                                          <p:cBhvr>
                                            <p:cTn id="17" dur="750" spd="-100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608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8" presetID="10" presetClass="entr" presetSubtype="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0" dur="750"/>
                                            <p:tgtEl>
                                              <p:spTgt spid="1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35" presetClass="path" presetSubtype="0" decel="100000" fill="hold" grpId="1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64483E-6 -4.25926E-6 L 0.03126 -4.25926E-6 " pathEditMode="relative" rAng="0" ptsTypes="AA">
                                          <p:cBhvr>
                                            <p:cTn id="22" dur="750" spd="-1000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563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3" presetID="10" presetClass="entr" presetSubtype="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5" dur="75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6" presetID="63" presetClass="path" presetSubtype="0" decel="100000" fill="hold" grpId="1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70734E-7 -1.11111E-6 L 0.05534 -1.11111E-6 " pathEditMode="relative" rAng="0" ptsTypes="AA">
                                          <p:cBhvr>
                                            <p:cTn id="27" dur="750" spd="-100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767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75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1" presetID="35" presetClass="path" presetSubtype="0" decel="100000" fill="hold" grpId="1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70734E-7 2.77778E-6 L -0.05788 2.77778E-6 " pathEditMode="relative" rAng="0" ptsTypes="AA">
                                          <p:cBhvr>
                                            <p:cTn id="32" dur="750" spd="-100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897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33" presetID="10" presetClass="entr" presetSubtype="0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6" presetID="2" presetClass="entr" presetSubtype="1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8" dur="7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9" dur="7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5" grpId="0"/>
          <p:bldP spid="15" grpId="1"/>
          <p:bldP spid="14" grpId="0"/>
          <p:bldP spid="14" grpId="1"/>
          <p:bldP spid="10" grpId="0" animBg="1"/>
          <p:bldP spid="10" grpId="1" animBg="1"/>
          <p:bldP spid="19" grpId="0" animBg="1"/>
          <p:bldP spid="19" grpId="1" animBg="1"/>
          <p:bldP spid="56" grpId="0" animBg="1"/>
        </p:bld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40855D93-3F15-41A9-BB0A-0A0E2A96AC5E}"/>
              </a:ext>
            </a:extLst>
          </p:cNvPr>
          <p:cNvCxnSpPr>
            <a:cxnSpLocks/>
          </p:cNvCxnSpPr>
          <p:nvPr/>
        </p:nvCxnSpPr>
        <p:spPr>
          <a:xfrm>
            <a:off x="1548139" y="1624442"/>
            <a:ext cx="833808" cy="0"/>
          </a:xfrm>
          <a:prstGeom prst="line">
            <a:avLst/>
          </a:prstGeom>
          <a:ln w="152400" cap="rnd">
            <a:solidFill>
              <a:srgbClr val="4A28A9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lchete Esquerdo 9">
            <a:extLst>
              <a:ext uri="{FF2B5EF4-FFF2-40B4-BE49-F238E27FC236}">
                <a16:creationId xmlns:a16="http://schemas.microsoft.com/office/drawing/2014/main" id="{A6F1D712-3E8C-4185-81D5-41A7773C7790}"/>
              </a:ext>
            </a:extLst>
          </p:cNvPr>
          <p:cNvSpPr/>
          <p:nvPr/>
        </p:nvSpPr>
        <p:spPr>
          <a:xfrm>
            <a:off x="955238" y="3430824"/>
            <a:ext cx="592901" cy="5942112"/>
          </a:xfrm>
          <a:prstGeom prst="leftBracket">
            <a:avLst>
              <a:gd name="adj" fmla="val 107291"/>
            </a:avLst>
          </a:prstGeom>
          <a:ln w="101600" cap="rnd">
            <a:solidFill>
              <a:srgbClr val="4A28A9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b="1">
              <a:latin typeface="Herbalife Natural" pitchFamily="50" charset="0"/>
              <a:ea typeface="Herbalife Natural" pitchFamily="50" charset="0"/>
              <a:cs typeface="Herbalife Natural" pitchFamily="50" charset="0"/>
            </a:endParaRPr>
          </a:p>
        </p:txBody>
      </p:sp>
      <p:sp>
        <p:nvSpPr>
          <p:cNvPr id="19" name="Colchete Esquerdo 18">
            <a:extLst>
              <a:ext uri="{FF2B5EF4-FFF2-40B4-BE49-F238E27FC236}">
                <a16:creationId xmlns:a16="http://schemas.microsoft.com/office/drawing/2014/main" id="{462D9B27-1F9F-4F25-83AC-7DA8F6675EBB}"/>
              </a:ext>
            </a:extLst>
          </p:cNvPr>
          <p:cNvSpPr/>
          <p:nvPr/>
        </p:nvSpPr>
        <p:spPr>
          <a:xfrm flipH="1">
            <a:off x="22970210" y="3430824"/>
            <a:ext cx="592901" cy="5942112"/>
          </a:xfrm>
          <a:prstGeom prst="leftBracket">
            <a:avLst>
              <a:gd name="adj" fmla="val 107291"/>
            </a:avLst>
          </a:prstGeom>
          <a:ln w="101600" cap="rnd">
            <a:solidFill>
              <a:srgbClr val="4A28A9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b="1">
              <a:latin typeface="Herbalife Natural" pitchFamily="50" charset="0"/>
              <a:ea typeface="Herbalife Natural" pitchFamily="50" charset="0"/>
              <a:cs typeface="Herbalife Natural" pitchFamily="50" charset="0"/>
            </a:endParaRPr>
          </a:p>
        </p:txBody>
      </p:sp>
      <p:sp>
        <p:nvSpPr>
          <p:cNvPr id="56" name="Forma Livre: Forma 55">
            <a:extLst>
              <a:ext uri="{FF2B5EF4-FFF2-40B4-BE49-F238E27FC236}">
                <a16:creationId xmlns:a16="http://schemas.microsoft.com/office/drawing/2014/main" id="{9DCC7D79-C8F4-309D-BB4D-382657D6BC0C}"/>
              </a:ext>
            </a:extLst>
          </p:cNvPr>
          <p:cNvSpPr/>
          <p:nvPr/>
        </p:nvSpPr>
        <p:spPr>
          <a:xfrm>
            <a:off x="9034325" y="5196684"/>
            <a:ext cx="1178870" cy="1543684"/>
          </a:xfrm>
          <a:custGeom>
            <a:avLst/>
            <a:gdLst>
              <a:gd name="connsiteX0" fmla="*/ 2804455 w 5429454"/>
              <a:gd name="connsiteY0" fmla="*/ 7109661 h 7109661"/>
              <a:gd name="connsiteX1" fmla="*/ 2626718 w 5429454"/>
              <a:gd name="connsiteY1" fmla="*/ 7109661 h 7109661"/>
              <a:gd name="connsiteX2" fmla="*/ 2591907 w 5429454"/>
              <a:gd name="connsiteY2" fmla="*/ 7095430 h 7109661"/>
              <a:gd name="connsiteX3" fmla="*/ 2344498 w 5429454"/>
              <a:gd name="connsiteY3" fmla="*/ 6882133 h 7109661"/>
              <a:gd name="connsiteX4" fmla="*/ 1676196 w 5429454"/>
              <a:gd name="connsiteY4" fmla="*/ 5938708 h 7109661"/>
              <a:gd name="connsiteX5" fmla="*/ 467600 w 5429454"/>
              <a:gd name="connsiteY5" fmla="*/ 4232438 h 7109661"/>
              <a:gd name="connsiteX6" fmla="*/ 15426 w 5429454"/>
              <a:gd name="connsiteY6" fmla="*/ 2986149 h 7109661"/>
              <a:gd name="connsiteX7" fmla="*/ 359194 w 5429454"/>
              <a:gd name="connsiteY7" fmla="*/ 1360876 h 7109661"/>
              <a:gd name="connsiteX8" fmla="*/ 1596557 w 5429454"/>
              <a:gd name="connsiteY8" fmla="*/ 252497 h 7109661"/>
              <a:gd name="connsiteX9" fmla="*/ 4468144 w 5429454"/>
              <a:gd name="connsiteY9" fmla="*/ 655629 h 7109661"/>
              <a:gd name="connsiteX10" fmla="*/ 5112186 w 5429454"/>
              <a:gd name="connsiteY10" fmla="*/ 1431488 h 7109661"/>
              <a:gd name="connsiteX11" fmla="*/ 5408688 w 5429454"/>
              <a:gd name="connsiteY11" fmla="*/ 2395302 h 7109661"/>
              <a:gd name="connsiteX12" fmla="*/ 4911039 w 5429454"/>
              <a:gd name="connsiteY12" fmla="*/ 4305589 h 7109661"/>
              <a:gd name="connsiteX13" fmla="*/ 3097364 w 5429454"/>
              <a:gd name="connsiteY13" fmla="*/ 6864995 h 7109661"/>
              <a:gd name="connsiteX14" fmla="*/ 3097364 w 5429454"/>
              <a:gd name="connsiteY14" fmla="*/ 6864944 h 7109661"/>
              <a:gd name="connsiteX15" fmla="*/ 2835025 w 5429454"/>
              <a:gd name="connsiteY15" fmla="*/ 7096039 h 7109661"/>
              <a:gd name="connsiteX16" fmla="*/ 2717021 w 5429454"/>
              <a:gd name="connsiteY16" fmla="*/ 6722894 h 7109661"/>
              <a:gd name="connsiteX17" fmla="*/ 2781742 w 5429454"/>
              <a:gd name="connsiteY17" fmla="*/ 6642557 h 7109661"/>
              <a:gd name="connsiteX18" fmla="*/ 4595416 w 5429454"/>
              <a:gd name="connsiteY18" fmla="*/ 4083151 h 7109661"/>
              <a:gd name="connsiteX19" fmla="*/ 4595416 w 5429454"/>
              <a:gd name="connsiteY19" fmla="*/ 4083202 h 7109661"/>
              <a:gd name="connsiteX20" fmla="*/ 5021959 w 5429454"/>
              <a:gd name="connsiteY20" fmla="*/ 2442948 h 7109661"/>
              <a:gd name="connsiteX21" fmla="*/ 4771325 w 5429454"/>
              <a:gd name="connsiteY21" fmla="*/ 1619279 h 7109661"/>
              <a:gd name="connsiteX22" fmla="*/ 4223579 w 5429454"/>
              <a:gd name="connsiteY22" fmla="*/ 954948 h 7109661"/>
              <a:gd name="connsiteX23" fmla="*/ 1750883 w 5429454"/>
              <a:gd name="connsiteY23" fmla="*/ 607309 h 7109661"/>
              <a:gd name="connsiteX24" fmla="*/ 692602 w 5429454"/>
              <a:gd name="connsiteY24" fmla="*/ 1557389 h 7109661"/>
              <a:gd name="connsiteX25" fmla="*/ 400111 w 5429454"/>
              <a:gd name="connsiteY25" fmla="*/ 2949193 h 7109661"/>
              <a:gd name="connsiteX26" fmla="*/ 781864 w 5429454"/>
              <a:gd name="connsiteY26" fmla="*/ 4007080 h 7109661"/>
              <a:gd name="connsiteX27" fmla="*/ 1990459 w 5429454"/>
              <a:gd name="connsiteY27" fmla="*/ 5713351 h 7109661"/>
              <a:gd name="connsiteX28" fmla="*/ 2660196 w 5429454"/>
              <a:gd name="connsiteY28" fmla="*/ 6658909 h 7109661"/>
              <a:gd name="connsiteX29" fmla="*/ 2717084 w 5429454"/>
              <a:gd name="connsiteY29" fmla="*/ 6722881 h 7109661"/>
              <a:gd name="connsiteX30" fmla="*/ 2709937 w 5429454"/>
              <a:gd name="connsiteY30" fmla="*/ 3751902 h 7109661"/>
              <a:gd name="connsiteX31" fmla="*/ 2699971 w 5429454"/>
              <a:gd name="connsiteY31" fmla="*/ 3751902 h 7109661"/>
              <a:gd name="connsiteX32" fmla="*/ 1981090 w 5429454"/>
              <a:gd name="connsiteY32" fmla="*/ 3437892 h 7109661"/>
              <a:gd name="connsiteX33" fmla="*/ 1684042 w 5429454"/>
              <a:gd name="connsiteY33" fmla="*/ 2711826 h 7109661"/>
              <a:gd name="connsiteX34" fmla="*/ 1995373 w 5429454"/>
              <a:gd name="connsiteY34" fmla="*/ 1983817 h 7109661"/>
              <a:gd name="connsiteX35" fmla="*/ 2729830 w 5429454"/>
              <a:gd name="connsiteY35" fmla="*/ 1688051 h 7109661"/>
              <a:gd name="connsiteX36" fmla="*/ 3449257 w 5429454"/>
              <a:gd name="connsiteY36" fmla="*/ 1999686 h 7109661"/>
              <a:gd name="connsiteX37" fmla="*/ 3747893 w 5429454"/>
              <a:gd name="connsiteY37" fmla="*/ 2724623 h 7109661"/>
              <a:gd name="connsiteX38" fmla="*/ 3440523 w 5429454"/>
              <a:gd name="connsiteY38" fmla="*/ 3452085 h 7109661"/>
              <a:gd name="connsiteX39" fmla="*/ 2709937 w 5429454"/>
              <a:gd name="connsiteY39" fmla="*/ 3751914 h 7109661"/>
              <a:gd name="connsiteX40" fmla="*/ 2717021 w 5429454"/>
              <a:gd name="connsiteY40" fmla="*/ 2074069 h 7109661"/>
              <a:gd name="connsiteX41" fmla="*/ 2261317 w 5429454"/>
              <a:gd name="connsiteY41" fmla="*/ 2261035 h 7109661"/>
              <a:gd name="connsiteX42" fmla="*/ 2067914 w 5429454"/>
              <a:gd name="connsiteY42" fmla="*/ 2713958 h 7109661"/>
              <a:gd name="connsiteX43" fmla="*/ 2252595 w 5429454"/>
              <a:gd name="connsiteY43" fmla="*/ 3167770 h 7109661"/>
              <a:gd name="connsiteX44" fmla="*/ 2701406 w 5429454"/>
              <a:gd name="connsiteY44" fmla="*/ 3364449 h 7109661"/>
              <a:gd name="connsiteX45" fmla="*/ 3164396 w 5429454"/>
              <a:gd name="connsiteY45" fmla="*/ 3179171 h 7109661"/>
              <a:gd name="connsiteX46" fmla="*/ 3359741 w 5429454"/>
              <a:gd name="connsiteY46" fmla="*/ 2720344 h 7109661"/>
              <a:gd name="connsiteX47" fmla="*/ 3173271 w 5429454"/>
              <a:gd name="connsiteY47" fmla="*/ 2267814 h 7109661"/>
              <a:gd name="connsiteX48" fmla="*/ 2724118 w 5429454"/>
              <a:gd name="connsiteY48" fmla="*/ 2073371 h 7109661"/>
              <a:gd name="connsiteX49" fmla="*/ 2717034 w 5429454"/>
              <a:gd name="connsiteY49" fmla="*/ 2073371 h 71096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5429454" h="7109661">
                <a:moveTo>
                  <a:pt x="2804455" y="7109661"/>
                </a:moveTo>
                <a:lnTo>
                  <a:pt x="2626718" y="7109661"/>
                </a:lnTo>
                <a:lnTo>
                  <a:pt x="2591907" y="7095430"/>
                </a:lnTo>
                <a:cubicBezTo>
                  <a:pt x="2490140" y="7050399"/>
                  <a:pt x="2404052" y="6976156"/>
                  <a:pt x="2344498" y="6882133"/>
                </a:cubicBezTo>
                <a:lnTo>
                  <a:pt x="1676196" y="5938708"/>
                </a:lnTo>
                <a:cubicBezTo>
                  <a:pt x="1272366" y="5369939"/>
                  <a:pt x="869488" y="4801169"/>
                  <a:pt x="467600" y="4232438"/>
                </a:cubicBezTo>
                <a:cubicBezTo>
                  <a:pt x="210416" y="3863723"/>
                  <a:pt x="54503" y="3434007"/>
                  <a:pt x="15426" y="2986149"/>
                </a:cubicBezTo>
                <a:cubicBezTo>
                  <a:pt x="-45474" y="2421645"/>
                  <a:pt x="74930" y="1852432"/>
                  <a:pt x="359194" y="1360876"/>
                </a:cubicBezTo>
                <a:cubicBezTo>
                  <a:pt x="643509" y="869370"/>
                  <a:pt x="1076881" y="481168"/>
                  <a:pt x="1596557" y="252497"/>
                </a:cubicBezTo>
                <a:cubicBezTo>
                  <a:pt x="2615368" y="-188962"/>
                  <a:pt x="3608535" y="-49668"/>
                  <a:pt x="4468144" y="655629"/>
                </a:cubicBezTo>
                <a:cubicBezTo>
                  <a:pt x="4731868" y="869268"/>
                  <a:pt x="4950776" y="1132953"/>
                  <a:pt x="5112186" y="1431488"/>
                </a:cubicBezTo>
                <a:cubicBezTo>
                  <a:pt x="5273608" y="1730085"/>
                  <a:pt x="5374372" y="2057628"/>
                  <a:pt x="5408688" y="2395302"/>
                </a:cubicBezTo>
                <a:cubicBezTo>
                  <a:pt x="5493734" y="3072326"/>
                  <a:pt x="5315554" y="3756129"/>
                  <a:pt x="4911039" y="4305589"/>
                </a:cubicBezTo>
                <a:cubicBezTo>
                  <a:pt x="4306265" y="5158711"/>
                  <a:pt x="3701694" y="6011860"/>
                  <a:pt x="3097364" y="6864995"/>
                </a:cubicBezTo>
                <a:lnTo>
                  <a:pt x="3097364" y="6864944"/>
                </a:lnTo>
                <a:cubicBezTo>
                  <a:pt x="3036312" y="6967599"/>
                  <a:pt x="2944574" y="7048431"/>
                  <a:pt x="2835025" y="7096039"/>
                </a:cubicBezTo>
                <a:close/>
                <a:moveTo>
                  <a:pt x="2717021" y="6722894"/>
                </a:moveTo>
                <a:cubicBezTo>
                  <a:pt x="2741371" y="6698493"/>
                  <a:pt x="2763042" y="6671566"/>
                  <a:pt x="2781742" y="6642557"/>
                </a:cubicBezTo>
                <a:cubicBezTo>
                  <a:pt x="3386072" y="5789435"/>
                  <a:pt x="3990592" y="4936287"/>
                  <a:pt x="4595416" y="4083151"/>
                </a:cubicBezTo>
                <a:lnTo>
                  <a:pt x="4595416" y="4083202"/>
                </a:lnTo>
                <a:cubicBezTo>
                  <a:pt x="4942460" y="3611286"/>
                  <a:pt x="5095148" y="3024223"/>
                  <a:pt x="5021959" y="2442948"/>
                </a:cubicBezTo>
                <a:cubicBezTo>
                  <a:pt x="4993496" y="2154571"/>
                  <a:pt x="4908347" y="1874623"/>
                  <a:pt x="4771325" y="1619279"/>
                </a:cubicBezTo>
                <a:cubicBezTo>
                  <a:pt x="4634303" y="1363885"/>
                  <a:pt x="4448136" y="1138144"/>
                  <a:pt x="4223579" y="954948"/>
                </a:cubicBezTo>
                <a:cubicBezTo>
                  <a:pt x="3472122" y="338571"/>
                  <a:pt x="2640328" y="221988"/>
                  <a:pt x="1750883" y="607309"/>
                </a:cubicBezTo>
                <a:cubicBezTo>
                  <a:pt x="1306148" y="803542"/>
                  <a:pt x="935454" y="1136303"/>
                  <a:pt x="692602" y="1557389"/>
                </a:cubicBezTo>
                <a:cubicBezTo>
                  <a:pt x="449700" y="1978472"/>
                  <a:pt x="347247" y="2465953"/>
                  <a:pt x="400111" y="2949193"/>
                </a:cubicBezTo>
                <a:cubicBezTo>
                  <a:pt x="432992" y="3329067"/>
                  <a:pt x="564556" y="3693756"/>
                  <a:pt x="781864" y="4007080"/>
                </a:cubicBezTo>
                <a:cubicBezTo>
                  <a:pt x="1181873" y="4575850"/>
                  <a:pt x="1584751" y="5144620"/>
                  <a:pt x="1990459" y="5713351"/>
                </a:cubicBezTo>
                <a:cubicBezTo>
                  <a:pt x="2214217" y="6028059"/>
                  <a:pt x="2437429" y="6343262"/>
                  <a:pt x="2660196" y="6658909"/>
                </a:cubicBezTo>
                <a:cubicBezTo>
                  <a:pt x="2676510" y="6682459"/>
                  <a:pt x="2695604" y="6703940"/>
                  <a:pt x="2717084" y="6722881"/>
                </a:cubicBezTo>
                <a:close/>
                <a:moveTo>
                  <a:pt x="2709937" y="3751902"/>
                </a:moveTo>
                <a:lnTo>
                  <a:pt x="2699971" y="3751902"/>
                </a:lnTo>
                <a:cubicBezTo>
                  <a:pt x="2428605" y="3744716"/>
                  <a:pt x="2170722" y="3632044"/>
                  <a:pt x="1981090" y="3437892"/>
                </a:cubicBezTo>
                <a:cubicBezTo>
                  <a:pt x="1791407" y="3243689"/>
                  <a:pt x="1684880" y="2983242"/>
                  <a:pt x="1684042" y="2711826"/>
                </a:cubicBezTo>
                <a:cubicBezTo>
                  <a:pt x="1687406" y="2437489"/>
                  <a:pt x="1799380" y="2175734"/>
                  <a:pt x="1995373" y="1983817"/>
                </a:cubicBezTo>
                <a:cubicBezTo>
                  <a:pt x="2191403" y="1791950"/>
                  <a:pt x="2455532" y="1685575"/>
                  <a:pt x="2729830" y="1688051"/>
                </a:cubicBezTo>
                <a:cubicBezTo>
                  <a:pt x="3001044" y="1694297"/>
                  <a:pt x="3259168" y="1806131"/>
                  <a:pt x="3449257" y="1999686"/>
                </a:cubicBezTo>
                <a:cubicBezTo>
                  <a:pt x="3639347" y="2193241"/>
                  <a:pt x="3746509" y="2453295"/>
                  <a:pt x="3747893" y="2724623"/>
                </a:cubicBezTo>
                <a:cubicBezTo>
                  <a:pt x="3745455" y="2998172"/>
                  <a:pt x="3634967" y="3259673"/>
                  <a:pt x="3440523" y="3452085"/>
                </a:cubicBezTo>
                <a:cubicBezTo>
                  <a:pt x="3246130" y="3644549"/>
                  <a:pt x="2983486" y="3752308"/>
                  <a:pt x="2709937" y="3751914"/>
                </a:cubicBezTo>
                <a:close/>
                <a:moveTo>
                  <a:pt x="2717021" y="2074069"/>
                </a:moveTo>
                <a:cubicBezTo>
                  <a:pt x="2546381" y="2073777"/>
                  <a:pt x="2382571" y="2141012"/>
                  <a:pt x="2261317" y="2261035"/>
                </a:cubicBezTo>
                <a:cubicBezTo>
                  <a:pt x="2139022" y="2380157"/>
                  <a:pt x="2069400" y="2543217"/>
                  <a:pt x="2067914" y="2713958"/>
                </a:cubicBezTo>
                <a:cubicBezTo>
                  <a:pt x="2068067" y="2883506"/>
                  <a:pt x="2134325" y="3046326"/>
                  <a:pt x="2252595" y="3167770"/>
                </a:cubicBezTo>
                <a:cubicBezTo>
                  <a:pt x="2370879" y="3289266"/>
                  <a:pt x="2531895" y="3359840"/>
                  <a:pt x="2701406" y="3364449"/>
                </a:cubicBezTo>
                <a:cubicBezTo>
                  <a:pt x="2874229" y="3366734"/>
                  <a:pt x="3040806" y="3300032"/>
                  <a:pt x="3164396" y="3179171"/>
                </a:cubicBezTo>
                <a:cubicBezTo>
                  <a:pt x="3287936" y="3058272"/>
                  <a:pt x="3358256" y="2893180"/>
                  <a:pt x="3359741" y="2720344"/>
                </a:cubicBezTo>
                <a:cubicBezTo>
                  <a:pt x="3358853" y="2550987"/>
                  <a:pt x="3291948" y="2388625"/>
                  <a:pt x="3173271" y="2267814"/>
                </a:cubicBezTo>
                <a:cubicBezTo>
                  <a:pt x="3054593" y="2147004"/>
                  <a:pt x="2893475" y="2077230"/>
                  <a:pt x="2724118" y="2073371"/>
                </a:cubicBezTo>
                <a:lnTo>
                  <a:pt x="2717034" y="2073371"/>
                </a:lnTo>
                <a:close/>
              </a:path>
            </a:pathLst>
          </a:custGeom>
          <a:solidFill>
            <a:schemeClr val="bg1"/>
          </a:solidFill>
          <a:ln w="12695" cap="flat">
            <a:noFill/>
            <a:prstDash val="solid"/>
            <a:miter/>
          </a:ln>
        </p:spPr>
        <p:txBody>
          <a:bodyPr rtlCol="0" anchor="ctr"/>
          <a:lstStyle/>
          <a:p>
            <a:endParaRPr lang="pt-BR" b="1">
              <a:latin typeface="Herbalife Natural" pitchFamily="50" charset="0"/>
              <a:ea typeface="Herbalife Natural" pitchFamily="50" charset="0"/>
              <a:cs typeface="Herbalife Natural" pitchFamily="50" charset="0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69C4CFD5-34A6-4764-9C67-964924933E27}"/>
              </a:ext>
            </a:extLst>
          </p:cNvPr>
          <p:cNvSpPr txBox="1"/>
          <p:nvPr/>
        </p:nvSpPr>
        <p:spPr>
          <a:xfrm>
            <a:off x="2059729" y="518224"/>
            <a:ext cx="2024304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4800" b="1" dirty="0">
                <a:solidFill>
                  <a:srgbClr val="4F5058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PASSO A PASSO PARA INSERIR SEU EVENTO NO MYHERBALIFE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693DF3A0-4640-4602-8292-ABFC552F22FB}"/>
              </a:ext>
            </a:extLst>
          </p:cNvPr>
          <p:cNvSpPr txBox="1"/>
          <p:nvPr/>
        </p:nvSpPr>
        <p:spPr>
          <a:xfrm>
            <a:off x="2220706" y="2332593"/>
            <a:ext cx="202352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>
                <a:solidFill>
                  <a:srgbClr val="4F5058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5. Depois de preencher todas as informações, clique em </a:t>
            </a:r>
            <a:r>
              <a:rPr lang="pt-BR" sz="4000" b="1" dirty="0">
                <a:solidFill>
                  <a:srgbClr val="36573B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Salvar &amp; Visualizar</a:t>
            </a:r>
            <a:r>
              <a:rPr lang="pt-BR" sz="4000" b="1" dirty="0">
                <a:solidFill>
                  <a:srgbClr val="4F5058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, assim você conseguirá visualizar como seu evento será exibido;</a:t>
            </a:r>
            <a:endParaRPr lang="pt-BR" sz="4800" b="1" dirty="0">
              <a:solidFill>
                <a:srgbClr val="4F5058"/>
              </a:solidFill>
              <a:latin typeface="Herbalife Natural" pitchFamily="50" charset="0"/>
              <a:ea typeface="Herbalife Natural" pitchFamily="50" charset="0"/>
              <a:cs typeface="Herbalife Natural" pitchFamily="50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CCC943BE-459E-4F98-B913-CAC4770A996A}"/>
              </a:ext>
            </a:extLst>
          </p:cNvPr>
          <p:cNvSpPr txBox="1"/>
          <p:nvPr/>
        </p:nvSpPr>
        <p:spPr>
          <a:xfrm>
            <a:off x="2801973" y="9085732"/>
            <a:ext cx="1856139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4000" b="1" dirty="0">
                <a:solidFill>
                  <a:srgbClr val="36573B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PRONTO!</a:t>
            </a:r>
          </a:p>
          <a:p>
            <a:pPr algn="ctr"/>
            <a:endParaRPr lang="pt-BR" sz="4000" b="1" dirty="0">
              <a:solidFill>
                <a:srgbClr val="78BE20"/>
              </a:solidFill>
              <a:latin typeface="Herbalife Natural" pitchFamily="50" charset="0"/>
              <a:ea typeface="Herbalife Natural" pitchFamily="50" charset="0"/>
              <a:cs typeface="Herbalife Natural" pitchFamily="50" charset="0"/>
            </a:endParaRPr>
          </a:p>
          <a:p>
            <a:pPr algn="ctr"/>
            <a:r>
              <a:rPr lang="pt-BR" sz="4000" b="1" dirty="0">
                <a:solidFill>
                  <a:srgbClr val="373F47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Seu evento ira para revisão e, após aprovado, aparecerá no MYHERBALIFE!</a:t>
            </a:r>
            <a:endParaRPr lang="pt-BR" sz="4000" b="1" dirty="0">
              <a:solidFill>
                <a:srgbClr val="78BE20"/>
              </a:solidFill>
              <a:latin typeface="Herbalife Natural" pitchFamily="50" charset="0"/>
              <a:ea typeface="Herbalife Natural" pitchFamily="50" charset="0"/>
              <a:cs typeface="Herbalife Natural" pitchFamily="50" charset="0"/>
            </a:endParaRP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8FE0A00-0355-4AF4-AEB1-C3E283A467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7495" y="4684302"/>
            <a:ext cx="11231088" cy="2213426"/>
          </a:xfrm>
          <a:prstGeom prst="rect">
            <a:avLst/>
          </a:prstGeom>
        </p:spPr>
      </p:pic>
      <p:sp>
        <p:nvSpPr>
          <p:cNvPr id="18" name="CaixaDeTexto 17">
            <a:extLst>
              <a:ext uri="{FF2B5EF4-FFF2-40B4-BE49-F238E27FC236}">
                <a16:creationId xmlns:a16="http://schemas.microsoft.com/office/drawing/2014/main" id="{789A8C9F-BF46-418C-838E-271C1DAF0019}"/>
              </a:ext>
            </a:extLst>
          </p:cNvPr>
          <p:cNvSpPr txBox="1"/>
          <p:nvPr/>
        </p:nvSpPr>
        <p:spPr>
          <a:xfrm>
            <a:off x="1965043" y="7218815"/>
            <a:ext cx="202352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4000" b="1" dirty="0">
                <a:solidFill>
                  <a:srgbClr val="4F5058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5. Depois de visualizar, clique em </a:t>
            </a:r>
            <a:r>
              <a:rPr lang="pt-BR" sz="4000" b="1" dirty="0">
                <a:solidFill>
                  <a:srgbClr val="36573B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Salvar &amp; Enviar</a:t>
            </a:r>
            <a:r>
              <a:rPr lang="pt-BR" sz="4000" b="1" dirty="0">
                <a:solidFill>
                  <a:srgbClr val="4F5058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. </a:t>
            </a:r>
            <a:endParaRPr lang="pt-BR" sz="4800" b="1" dirty="0">
              <a:solidFill>
                <a:srgbClr val="4F5058"/>
              </a:solidFill>
              <a:latin typeface="Herbalife Natural" pitchFamily="50" charset="0"/>
              <a:ea typeface="Herbalife Natural" pitchFamily="50" charset="0"/>
              <a:cs typeface="Herbalife Natural" pitchFamily="50" charset="0"/>
            </a:endParaRPr>
          </a:p>
        </p:txBody>
      </p:sp>
      <p:sp>
        <p:nvSpPr>
          <p:cNvPr id="22" name="Seta: para a Direita 21">
            <a:extLst>
              <a:ext uri="{FF2B5EF4-FFF2-40B4-BE49-F238E27FC236}">
                <a16:creationId xmlns:a16="http://schemas.microsoft.com/office/drawing/2014/main" id="{F032531E-BFFF-45E6-82C9-6599353F7A71}"/>
              </a:ext>
            </a:extLst>
          </p:cNvPr>
          <p:cNvSpPr/>
          <p:nvPr/>
        </p:nvSpPr>
        <p:spPr>
          <a:xfrm>
            <a:off x="4811270" y="4979735"/>
            <a:ext cx="2114957" cy="1186733"/>
          </a:xfrm>
          <a:prstGeom prst="rightArrow">
            <a:avLst/>
          </a:prstGeom>
          <a:solidFill>
            <a:srgbClr val="42A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Herbalife Natural" pitchFamily="50" charset="0"/>
              <a:ea typeface="Herbalife Natural" pitchFamily="50" charset="0"/>
              <a:cs typeface="Herbalife Natural" pitchFamily="50" charset="0"/>
            </a:endParaRPr>
          </a:p>
        </p:txBody>
      </p:sp>
      <p:sp>
        <p:nvSpPr>
          <p:cNvPr id="28" name="Seta: para a Direita 27">
            <a:extLst>
              <a:ext uri="{FF2B5EF4-FFF2-40B4-BE49-F238E27FC236}">
                <a16:creationId xmlns:a16="http://schemas.microsoft.com/office/drawing/2014/main" id="{EF9BC4C0-420B-49D8-B409-A515C2409D1E}"/>
              </a:ext>
            </a:extLst>
          </p:cNvPr>
          <p:cNvSpPr/>
          <p:nvPr/>
        </p:nvSpPr>
        <p:spPr>
          <a:xfrm rot="10800000">
            <a:off x="16898651" y="4995767"/>
            <a:ext cx="2114957" cy="1186733"/>
          </a:xfrm>
          <a:prstGeom prst="rightArrow">
            <a:avLst/>
          </a:prstGeom>
          <a:solidFill>
            <a:srgbClr val="42A1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Herbalife Natural" pitchFamily="50" charset="0"/>
              <a:ea typeface="Herbalife Natural" pitchFamily="50" charset="0"/>
              <a:cs typeface="Herbalife Natural" pitchFamily="50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75C7261E-ED87-C0C8-FFEA-36EC72320048}"/>
              </a:ext>
            </a:extLst>
          </p:cNvPr>
          <p:cNvSpPr/>
          <p:nvPr/>
        </p:nvSpPr>
        <p:spPr>
          <a:xfrm>
            <a:off x="0" y="12804564"/>
            <a:ext cx="24382413" cy="911436"/>
          </a:xfrm>
          <a:prstGeom prst="rect">
            <a:avLst/>
          </a:prstGeom>
          <a:solidFill>
            <a:srgbClr val="3657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dirty="0">
                <a:solidFill>
                  <a:srgbClr val="B8BABC"/>
                </a:solidFill>
              </a:rPr>
              <a:t>             </a:t>
            </a:r>
            <a:r>
              <a:rPr lang="pt-BR" sz="2400" b="1" dirty="0">
                <a:solidFill>
                  <a:schemeClr val="bg1"/>
                </a:solidFill>
                <a:latin typeface="Herbalife Natural" pitchFamily="50" charset="0"/>
                <a:ea typeface="Herbalife Natural" pitchFamily="50" charset="0"/>
                <a:cs typeface="Herbalife Natural" pitchFamily="50" charset="0"/>
              </a:rPr>
              <a:t>EVENTO ORGANIZADO POR DISTRIBUIDORES HERBALIFE   </a:t>
            </a:r>
            <a:endParaRPr lang="pt-BR" b="1" dirty="0">
              <a:solidFill>
                <a:schemeClr val="bg1"/>
              </a:solidFill>
              <a:latin typeface="Herbalife Natural" pitchFamily="50" charset="0"/>
              <a:ea typeface="Herbalife Natural" pitchFamily="50" charset="0"/>
              <a:cs typeface="Herbalife Natural" pitchFamily="50" charset="0"/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66DFE508-7B63-DF79-05FD-86E85F15C0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22888" y="11127431"/>
            <a:ext cx="4183544" cy="295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7353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10" presetClass="entr" presetSubtype="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7" dur="75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35" presetClass="path" presetSubtype="0" decel="100000" fill="hold" grpId="1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2.46761E-7 -4.25926E-6 L -0.03216 -4.25926E-6 " pathEditMode="relative" rAng="0" ptsTypes="AA">
                                          <p:cBhvr>
                                            <p:cTn id="9" dur="750" spd="-100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608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0" presetID="10" presetClass="entr" presetSubtype="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2" dur="750"/>
                                            <p:tgtEl>
                                              <p:spTgt spid="1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3" presetID="35" presetClass="path" presetSubtype="0" decel="100000" fill="hold" grpId="1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64483E-6 -4.25926E-6 L 0.03126 -4.25926E-6 " pathEditMode="relative" rAng="0" ptsTypes="AA">
                                          <p:cBhvr>
                                            <p:cTn id="14" dur="750" spd="-1000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563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5" presetID="10" presetClass="entr" presetSubtype="0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7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2" presetClass="entr" presetSubtype="1" fill="hold" grpId="0" nodeType="withEffect" p14:presetBounceEnd="46667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6667">
                                          <p:cBhvr additive="base">
                                            <p:cTn id="20" dur="7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6667">
                                          <p:cBhvr additive="base">
                                            <p:cTn id="21" dur="7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0" grpId="0" animBg="1"/>
          <p:bldP spid="10" grpId="1" animBg="1"/>
          <p:bldP spid="19" grpId="0" animBg="1"/>
          <p:bldP spid="19" grpId="1" animBg="1"/>
          <p:bldP spid="56" grpId="0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8" decel="100000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75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75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9" presetID="2" presetClass="entr" presetSubtype="8" decel="100000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1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1" dur="75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2" dur="750" fill="hold"/>
                                            <p:tgtEl>
                                              <p:spTgt spid="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3" presetID="10" presetClass="entr" presetSubtype="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15" dur="750"/>
                                            <p:tgtEl>
                                              <p:spTgt spid="1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6" presetID="35" presetClass="path" presetSubtype="0" decel="100000" fill="hold" grpId="1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2.46761E-7 -4.25926E-6 L -0.03216 -4.25926E-6 " pathEditMode="relative" rAng="0" ptsTypes="AA">
                                          <p:cBhvr>
                                            <p:cTn id="17" dur="750" spd="-100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608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18" presetID="10" presetClass="entr" presetSubtype="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1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0" dur="750"/>
                                            <p:tgtEl>
                                              <p:spTgt spid="1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1" presetID="35" presetClass="path" presetSubtype="0" decel="100000" fill="hold" grpId="1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64483E-6 -4.25926E-6 L 0.03126 -4.25926E-6 " pathEditMode="relative" rAng="0" ptsTypes="AA">
                                          <p:cBhvr>
                                            <p:cTn id="22" dur="750" spd="-1000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563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3" presetID="10" presetClass="entr" presetSubtype="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25" dur="750"/>
                                            <p:tgtEl>
                                              <p:spTgt spid="1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6" presetID="63" presetClass="path" presetSubtype="0" decel="100000" fill="hold" grpId="1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70734E-7 -1.11111E-6 L 0.05534 -1.11111E-6 " pathEditMode="relative" rAng="0" ptsTypes="AA">
                                          <p:cBhvr>
                                            <p:cTn id="27" dur="750" spd="-1000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767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28" presetID="10" presetClass="entr" presetSubtype="0" fill="hold" grpId="0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set>
                                          <p:cBhvr>
                                            <p:cTn id="2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0" dur="750"/>
                                            <p:tgtEl>
                                              <p:spTgt spid="1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1" presetID="35" presetClass="path" presetSubtype="0" decel="100000" fill="hold" grpId="1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70734E-7 2.77778E-6 L -0.05788 2.77778E-6 " pathEditMode="relative" rAng="0" ptsTypes="AA">
                                          <p:cBhvr>
                                            <p:cTn id="32" dur="750" spd="-100000" fill="hold"/>
                                            <p:tgtEl>
                                              <p:spTgt spid="1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2897" y="0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33" presetID="10" presetClass="entr" presetSubtype="0" fill="hold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fade">
                                          <p:cBhvr>
                                            <p:cTn id="35" dur="500"/>
                                            <p:tgtEl>
                                              <p:spTgt spid="1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6" presetID="2" presetClass="entr" presetSubtype="1" fill="hold" grpId="0" nodeType="withEffect">
                                      <p:stCondLst>
                                        <p:cond delay="750"/>
                                      </p:stCondLst>
                                      <p:childTnLst>
                                        <p:set>
                                          <p:cBhvr>
                                            <p:cTn id="37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8" dur="7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9" dur="750" fill="hold"/>
                                            <p:tgtEl>
                                              <p:spTgt spid="5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5" grpId="0"/>
          <p:bldP spid="15" grpId="1"/>
          <p:bldP spid="14" grpId="0"/>
          <p:bldP spid="14" grpId="1"/>
          <p:bldP spid="10" grpId="0" animBg="1"/>
          <p:bldP spid="10" grpId="1" animBg="1"/>
          <p:bldP spid="19" grpId="0" animBg="1"/>
          <p:bldP spid="19" grpId="1" animBg="1"/>
          <p:bldP spid="56" grpId="0" animBg="1"/>
        </p:bldLst>
      </p:timing>
    </mc:Fallback>
  </mc:AlternateContent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12700">
          <a:solidFill>
            <a:srgbClr val="373F47">
              <a:alpha val="40000"/>
            </a:srgb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429</TotalTime>
  <Words>176</Words>
  <Application>Microsoft Office PowerPoint</Application>
  <PresentationFormat>Personalizar</PresentationFormat>
  <Paragraphs>24</Paragraphs>
  <Slides>4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Herbalife Natural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Alyne Glozan</dc:creator>
  <cp:lastModifiedBy>Rafael Ribeiro</cp:lastModifiedBy>
  <cp:revision>21</cp:revision>
  <dcterms:created xsi:type="dcterms:W3CDTF">2022-05-09T16:45:14Z</dcterms:created>
  <dcterms:modified xsi:type="dcterms:W3CDTF">2025-10-08T13:35:02Z</dcterms:modified>
</cp:coreProperties>
</file>