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A045"/>
    <a:srgbClr val="21272D"/>
    <a:srgbClr val="458EF3"/>
    <a:srgbClr val="36573B"/>
    <a:srgbClr val="E4EDC2"/>
    <a:srgbClr val="D8E15C"/>
    <a:srgbClr val="353E46"/>
    <a:srgbClr val="C2C8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55"/>
    <p:restoredTop sz="94558"/>
  </p:normalViewPr>
  <p:slideViewPr>
    <p:cSldViewPr snapToGrid="0" snapToObjects="1">
      <p:cViewPr>
        <p:scale>
          <a:sx n="40" d="100"/>
          <a:sy n="40" d="100"/>
        </p:scale>
        <p:origin x="3084" y="13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8E594-FBA3-9B86-251E-EAF3CD39B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E147ADD-9E88-5F17-8758-AE9F8BE18B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9F572E-DC90-8059-CA20-1BE198553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1D589F8-0BF8-04F6-7D62-4295A78B7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C0427E-22B2-1883-02A3-7F6B563D3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232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EE2E26-1539-74EF-EB7F-2EBDD8FD0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F86E7A7-31F1-6EC9-862E-ACBA5068A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E2910E-71A9-B501-30DB-23D8D7FFB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B3EA89-2617-0EAB-94EE-EC4C162EF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F4B7D51-222E-78EE-FD4E-55FE6A172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38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40ECAE9-2684-46AF-CC0F-6C9D984522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DFC67E-B5E8-FA43-0C71-21CF027EE2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AAE185-F877-8A0D-30D4-E96B4F8DF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173A8A1-2225-2BF5-53C4-0F2263CD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7EC842-8266-B467-74D7-417F5BF9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47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F141A-2AA0-EBF1-02F6-068C1D9D0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480CFBE-772D-1DC0-7580-2690116A95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E917B62-FF5D-4CE1-19FA-74572DA6A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F986449-82C9-72C9-72DE-4FA43F91F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4AF2EC0-F259-324D-8868-F7C129ADA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998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601273-DE70-F4E4-A143-7040A8B27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6D3A1FF-5FA4-C9B1-111A-B6B0D2BC6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44AF16A-A723-296F-CF0E-96D86F261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B2F520-F87C-3A2F-0F28-469A5867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17080E-7575-CD29-FA02-E54A36C0D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11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CE8F76-CEE5-2511-929A-924860C22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BA385A7-813A-65D9-5738-325A4B2F3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9C421C4-C3A0-2B8A-F551-A06205A255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E19491B-371D-E212-4604-94A23D526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D725A03-0A60-D85F-AF35-29932B48A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C98116-81DB-B00B-7299-99F2F7A8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41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49FBCB-45B9-09A7-DDB8-2A3A43E51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13B9CDB-305B-80A5-F09D-5BFB14906A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918CDC1-02A8-8B3E-76B6-756B5C5586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687E3FC-7129-F302-968F-E57692BB14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353D907-972F-1576-DED8-3EC0ECB144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277163A-10C4-2554-A084-8C513EBCE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7F392E3-FE6B-3F17-23C4-61A16A967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EFC9F57-2D34-499B-E953-FE22F8822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83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D71FEB-2BAA-15D3-F0BB-59EE537FC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1836821-C5C3-80E1-0577-F1667D16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0FBD45E-3E59-E128-0449-CECC7FE75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97A7B00-E784-7793-D784-F38D5828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9065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21F6D02-1E01-D252-2A04-1B5800339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62FDF66-0060-B4C0-3990-5FF63F783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D697917-DF9B-C1DF-D8AD-D97148803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56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0F2CBF-BC68-BF57-EF30-CD6B5A886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B7D78F-491A-B8AA-30FA-73BDF3162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AB1239-8477-034A-2DCC-7E19F649CE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A1DC2C6-ACF5-0240-25FA-9CE0C7391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4140EC-7B11-4ABA-5784-0A0B319AC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5549169-6B92-1743-72E5-93B4CCFA9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655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527203-59F8-9E0E-EDDD-A6BBA575D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76E7900-C7F1-0345-A4D2-461E5CB672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A23C533-8CEC-79A6-9CC8-D5F53C6EB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660053-ADE2-D429-47D6-526CD32CD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C77FD27-47EA-44AC-C7C4-31B928842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246FDBF-9F2A-1B7D-FF5C-BD0183F39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84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D1D2B92-1FF2-81F0-A8DE-586A7C910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D0352F-B8DD-1C2B-594C-A517B8578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CE2BF0E-0A1F-A705-D9A2-39041FB3BB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21045-EF4D-6844-A1FD-92E1FA14B0D2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4C3768-0FBD-A0A4-37F9-4F1ED39347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428EDB-8EF2-ADD5-A7A1-D9CAEA3BFD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3F74C-5C03-4B4A-9A85-0CB11EB537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696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tângulo 26">
            <a:extLst>
              <a:ext uri="{FF2B5EF4-FFF2-40B4-BE49-F238E27FC236}">
                <a16:creationId xmlns:a16="http://schemas.microsoft.com/office/drawing/2014/main" id="{2C97DB14-E258-7AF2-238B-82603B519ABC}"/>
              </a:ext>
            </a:extLst>
          </p:cNvPr>
          <p:cNvSpPr/>
          <p:nvPr/>
        </p:nvSpPr>
        <p:spPr>
          <a:xfrm>
            <a:off x="-24767" y="5334567"/>
            <a:ext cx="5997681" cy="1624369"/>
          </a:xfrm>
          <a:prstGeom prst="rect">
            <a:avLst/>
          </a:prstGeom>
          <a:solidFill>
            <a:srgbClr val="3657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5672886-D867-871D-D51F-093EB04F37D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0838"/>
          <a:stretch/>
        </p:blipFill>
        <p:spPr>
          <a:xfrm>
            <a:off x="7912793" y="-273750"/>
            <a:ext cx="4279207" cy="7131750"/>
          </a:xfrm>
          <a:prstGeom prst="rect">
            <a:avLst/>
          </a:prstGeom>
        </p:spPr>
      </p:pic>
      <p:sp>
        <p:nvSpPr>
          <p:cNvPr id="24" name="CaixaDeTexto 23">
            <a:extLst>
              <a:ext uri="{FF2B5EF4-FFF2-40B4-BE49-F238E27FC236}">
                <a16:creationId xmlns:a16="http://schemas.microsoft.com/office/drawing/2014/main" id="{F5530D39-779B-4DAF-4A7D-677C7542D103}"/>
              </a:ext>
            </a:extLst>
          </p:cNvPr>
          <p:cNvSpPr txBox="1"/>
          <p:nvPr/>
        </p:nvSpPr>
        <p:spPr>
          <a:xfrm>
            <a:off x="-1963606" y="5706765"/>
            <a:ext cx="96468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INFORMAÇÕES: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NUNO MIRANDA (91) 99144-7424</a:t>
            </a:r>
          </a:p>
        </p:txBody>
      </p:sp>
      <p:sp>
        <p:nvSpPr>
          <p:cNvPr id="29" name="Retângulo Arredondado 28">
            <a:extLst>
              <a:ext uri="{FF2B5EF4-FFF2-40B4-BE49-F238E27FC236}">
                <a16:creationId xmlns:a16="http://schemas.microsoft.com/office/drawing/2014/main" id="{9BC5F02F-9FF9-D83B-5185-E596C720A442}"/>
              </a:ext>
            </a:extLst>
          </p:cNvPr>
          <p:cNvSpPr/>
          <p:nvPr/>
        </p:nvSpPr>
        <p:spPr>
          <a:xfrm>
            <a:off x="6172594" y="4145905"/>
            <a:ext cx="2913089" cy="2548328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Herbalife Walsheim GT Md" pitchFamily="50" charset="0"/>
              <a:ea typeface="Herbalife Walsheim GT Md" pitchFamily="50" charset="0"/>
              <a:cs typeface="Herbalife Walsheim GT Md" pitchFamily="50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DB9E8C7C-A81E-21E0-9706-CE19D0263A3C}"/>
              </a:ext>
            </a:extLst>
          </p:cNvPr>
          <p:cNvSpPr txBox="1"/>
          <p:nvPr/>
        </p:nvSpPr>
        <p:spPr>
          <a:xfrm>
            <a:off x="5772000" y="4532045"/>
            <a:ext cx="3149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353E46"/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CONVIDADO VIP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9790956D-8CA8-0894-468C-3C8252709E19}"/>
              </a:ext>
            </a:extLst>
          </p:cNvPr>
          <p:cNvSpPr txBox="1"/>
          <p:nvPr/>
        </p:nvSpPr>
        <p:spPr>
          <a:xfrm>
            <a:off x="6213982" y="4787229"/>
            <a:ext cx="291308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400" b="1" dirty="0">
                <a:solidFill>
                  <a:srgbClr val="41A045"/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CLAUDINEI</a:t>
            </a:r>
          </a:p>
          <a:p>
            <a:r>
              <a:rPr lang="pt-BR" sz="3400" b="1" dirty="0">
                <a:solidFill>
                  <a:srgbClr val="41A045"/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LEITE</a:t>
            </a:r>
            <a:endParaRPr lang="pt-BR" sz="3200" b="1" dirty="0">
              <a:solidFill>
                <a:srgbClr val="41A045"/>
              </a:solidFill>
              <a:latin typeface="Herbalife Walsheim GT Md" pitchFamily="50" charset="0"/>
              <a:ea typeface="Herbalife Walsheim GT Md" pitchFamily="50" charset="0"/>
              <a:cs typeface="Herbalife Walsheim GT Md" pitchFamily="50" charset="0"/>
            </a:endParaRP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16E1DD41-2568-ECB0-247B-B3523976FF51}"/>
              </a:ext>
            </a:extLst>
          </p:cNvPr>
          <p:cNvSpPr txBox="1"/>
          <p:nvPr/>
        </p:nvSpPr>
        <p:spPr>
          <a:xfrm>
            <a:off x="6195855" y="5873409"/>
            <a:ext cx="21500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55"/>
            <a:r>
              <a:rPr lang="pt-BR" sz="1400" dirty="0">
                <a:solidFill>
                  <a:srgbClr val="373F47"/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EQUIPE DE PRESIDENTES EXECUTIVOS SÊNIOR</a:t>
            </a:r>
            <a:endParaRPr lang="pt-BR" sz="1400" dirty="0">
              <a:solidFill>
                <a:srgbClr val="FC417A"/>
              </a:solidFill>
              <a:latin typeface="Herbalife Walsheim GT Md" pitchFamily="50" charset="0"/>
              <a:ea typeface="Herbalife Walsheim GT Md" pitchFamily="50" charset="0"/>
              <a:cs typeface="Herbalife Walsheim GT Md" pitchFamily="50" charset="0"/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2728E873-252E-4BB0-9717-F231758BB0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1961" y="5330200"/>
            <a:ext cx="1427443" cy="1441235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4EB74D1B-C80D-A59F-FEFD-910FE2FBC79B}"/>
              </a:ext>
            </a:extLst>
          </p:cNvPr>
          <p:cNvSpPr/>
          <p:nvPr/>
        </p:nvSpPr>
        <p:spPr>
          <a:xfrm>
            <a:off x="-24767" y="-19077"/>
            <a:ext cx="5997681" cy="1896103"/>
          </a:xfrm>
          <a:prstGeom prst="rect">
            <a:avLst/>
          </a:prstGeom>
          <a:solidFill>
            <a:srgbClr val="3657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D643D81F-7B49-8F23-D279-CED1245A2E35}"/>
              </a:ext>
            </a:extLst>
          </p:cNvPr>
          <p:cNvSpPr txBox="1"/>
          <p:nvPr/>
        </p:nvSpPr>
        <p:spPr>
          <a:xfrm>
            <a:off x="-24767" y="1865614"/>
            <a:ext cx="5997681" cy="830997"/>
          </a:xfrm>
          <a:prstGeom prst="rect">
            <a:avLst/>
          </a:prstGeom>
          <a:solidFill>
            <a:srgbClr val="41A045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solidFill>
                  <a:schemeClr val="bg1"/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BELÉM - PA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15801E87-91A5-1F79-6988-AEEEEF8881B0}"/>
              </a:ext>
            </a:extLst>
          </p:cNvPr>
          <p:cNvSpPr/>
          <p:nvPr/>
        </p:nvSpPr>
        <p:spPr>
          <a:xfrm>
            <a:off x="-24767" y="2696611"/>
            <a:ext cx="5997681" cy="666831"/>
          </a:xfrm>
          <a:prstGeom prst="rect">
            <a:avLst/>
          </a:prstGeom>
          <a:solidFill>
            <a:srgbClr val="3657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88BC30B4-F1B4-5EEB-408E-A65815DB00E6}"/>
              </a:ext>
            </a:extLst>
          </p:cNvPr>
          <p:cNvSpPr txBox="1"/>
          <p:nvPr/>
        </p:nvSpPr>
        <p:spPr>
          <a:xfrm>
            <a:off x="-98255" y="2729874"/>
            <a:ext cx="6030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bg1"/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27.05.2023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64F35EE9-C578-7319-C088-E121C36A5B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50" y="-522361"/>
            <a:ext cx="4183544" cy="29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tângulo 17">
            <a:extLst>
              <a:ext uri="{FF2B5EF4-FFF2-40B4-BE49-F238E27FC236}">
                <a16:creationId xmlns:a16="http://schemas.microsoft.com/office/drawing/2014/main" id="{EACFE2A1-B591-17C9-D879-A2F2E74193A9}"/>
              </a:ext>
            </a:extLst>
          </p:cNvPr>
          <p:cNvSpPr/>
          <p:nvPr/>
        </p:nvSpPr>
        <p:spPr>
          <a:xfrm>
            <a:off x="-24767" y="3338775"/>
            <a:ext cx="5997681" cy="2025586"/>
          </a:xfrm>
          <a:prstGeom prst="rect">
            <a:avLst/>
          </a:prstGeom>
          <a:solidFill>
            <a:srgbClr val="41A0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173AFE15-620E-1E06-DB34-DF4E14CCFDCC}"/>
              </a:ext>
            </a:extLst>
          </p:cNvPr>
          <p:cNvSpPr/>
          <p:nvPr/>
        </p:nvSpPr>
        <p:spPr>
          <a:xfrm>
            <a:off x="364212" y="3439224"/>
            <a:ext cx="2412161" cy="2218620"/>
          </a:xfrm>
          <a:prstGeom prst="roundRect">
            <a:avLst>
              <a:gd name="adj" fmla="val 249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D924333E-D78B-9A1A-6522-C638B9392C69}"/>
              </a:ext>
            </a:extLst>
          </p:cNvPr>
          <p:cNvSpPr/>
          <p:nvPr/>
        </p:nvSpPr>
        <p:spPr>
          <a:xfrm>
            <a:off x="2995628" y="3435170"/>
            <a:ext cx="2412161" cy="2218620"/>
          </a:xfrm>
          <a:prstGeom prst="roundRect">
            <a:avLst>
              <a:gd name="adj" fmla="val 2492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7" name="Imagem 16" descr="Fundo preto com letras brancas&#10;&#10;Descrição gerada automaticamente">
            <a:extLst>
              <a:ext uri="{FF2B5EF4-FFF2-40B4-BE49-F238E27FC236}">
                <a16:creationId xmlns:a16="http://schemas.microsoft.com/office/drawing/2014/main" id="{BBB38B58-1E36-3D55-73F6-0E13EF58D3D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2662" t="50000" r="77742" b="32258"/>
          <a:stretch/>
        </p:blipFill>
        <p:spPr>
          <a:xfrm>
            <a:off x="608800" y="3440768"/>
            <a:ext cx="1922984" cy="979298"/>
          </a:xfrm>
          <a:prstGeom prst="rect">
            <a:avLst/>
          </a:prstGeom>
        </p:spPr>
      </p:pic>
      <p:pic>
        <p:nvPicPr>
          <p:cNvPr id="22" name="Imagem 21" descr="Uma imagem contendo Gráfico&#10;&#10;Descrição gerada automaticamente">
            <a:extLst>
              <a:ext uri="{FF2B5EF4-FFF2-40B4-BE49-F238E27FC236}">
                <a16:creationId xmlns:a16="http://schemas.microsoft.com/office/drawing/2014/main" id="{442B44FE-A6BE-4BE2-0628-CBA105637F2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2782" t="50000" r="58629" b="33118"/>
          <a:stretch/>
        </p:blipFill>
        <p:spPr>
          <a:xfrm>
            <a:off x="3772030" y="3457505"/>
            <a:ext cx="859355" cy="950131"/>
          </a:xfrm>
          <a:prstGeom prst="rect">
            <a:avLst/>
          </a:prstGeom>
        </p:spPr>
      </p:pic>
      <p:sp>
        <p:nvSpPr>
          <p:cNvPr id="39" name="CaixaDeTexto 38">
            <a:extLst>
              <a:ext uri="{FF2B5EF4-FFF2-40B4-BE49-F238E27FC236}">
                <a16:creationId xmlns:a16="http://schemas.microsoft.com/office/drawing/2014/main" id="{E12CD9C6-E5E5-8694-D3AC-2141CC40F697}"/>
              </a:ext>
            </a:extLst>
          </p:cNvPr>
          <p:cNvSpPr txBox="1"/>
          <p:nvPr/>
        </p:nvSpPr>
        <p:spPr>
          <a:xfrm>
            <a:off x="382908" y="4452502"/>
            <a:ext cx="23241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effectLst/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13H00 - </a:t>
            </a:r>
            <a:r>
              <a:rPr lang="pt-BR" sz="1200" dirty="0">
                <a:effectLst/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WORKSHOP DE SUP</a:t>
            </a:r>
          </a:p>
          <a:p>
            <a:pPr algn="just"/>
            <a:r>
              <a:rPr lang="pt-BR" sz="1200" b="1" dirty="0">
                <a:effectLst/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14H00 - </a:t>
            </a:r>
            <a:r>
              <a:rPr lang="pt-BR" sz="1200" dirty="0">
                <a:effectLst/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INÍCIO DO STS</a:t>
            </a:r>
          </a:p>
          <a:p>
            <a:pPr algn="just"/>
            <a:r>
              <a:rPr lang="pt-BR" sz="1200" b="1" dirty="0">
                <a:effectLst/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18h30 - </a:t>
            </a:r>
            <a:r>
              <a:rPr lang="pt-BR" sz="1200" dirty="0">
                <a:effectLst/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TÉRMINO DO STS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B056FEF2-5C81-E320-DA0F-87BD928ABF24}"/>
              </a:ext>
            </a:extLst>
          </p:cNvPr>
          <p:cNvSpPr txBox="1"/>
          <p:nvPr/>
        </p:nvSpPr>
        <p:spPr>
          <a:xfrm>
            <a:off x="3177002" y="4445669"/>
            <a:ext cx="20494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solidFill>
                  <a:schemeClr val="bg2">
                    <a:lumMod val="25000"/>
                  </a:schemeClr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HOTEL IBIS STYLES HANGAR</a:t>
            </a:r>
          </a:p>
          <a:p>
            <a:pPr algn="ctr"/>
            <a:r>
              <a:rPr lang="pt-BR" sz="1200" dirty="0">
                <a:solidFill>
                  <a:schemeClr val="bg2">
                    <a:lumMod val="25000"/>
                  </a:schemeClr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AVENIDA DUQUE DE CAXIAS, 1538</a:t>
            </a:r>
            <a:br>
              <a:rPr lang="pt-BR" sz="1200" dirty="0">
                <a:solidFill>
                  <a:schemeClr val="bg2">
                    <a:lumMod val="25000"/>
                  </a:schemeClr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</a:br>
            <a:r>
              <a:rPr lang="pt-BR" sz="1200" dirty="0">
                <a:solidFill>
                  <a:schemeClr val="bg2">
                    <a:lumMod val="25000"/>
                  </a:schemeClr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MARCO - BELÉM - PA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FD1329ED-AF42-8FD3-5BC0-4A134E0167AF}"/>
              </a:ext>
            </a:extLst>
          </p:cNvPr>
          <p:cNvSpPr txBox="1"/>
          <p:nvPr/>
        </p:nvSpPr>
        <p:spPr>
          <a:xfrm>
            <a:off x="-1866600" y="6416214"/>
            <a:ext cx="96468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Herbalife Walsheim GT Md" pitchFamily="50" charset="0"/>
                <a:ea typeface="Herbalife Walsheim GT Md" pitchFamily="50" charset="0"/>
                <a:cs typeface="Herbalife Walsheim GT Md" pitchFamily="50" charset="0"/>
              </a:rPr>
              <a:t>EVENTO REALIZADO POR DISTRIBUIDORES INDEPENDENTES HERBALIFE</a:t>
            </a:r>
          </a:p>
        </p:txBody>
      </p:sp>
    </p:spTree>
    <p:extLst>
      <p:ext uri="{BB962C8B-B14F-4D97-AF65-F5344CB8AC3E}">
        <p14:creationId xmlns:p14="http://schemas.microsoft.com/office/powerpoint/2010/main" val="38637732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Herbalife Walsheim GT Md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marilia rocha</dc:creator>
  <cp:lastModifiedBy>Rafael Ribeiro</cp:lastModifiedBy>
  <cp:revision>36</cp:revision>
  <dcterms:created xsi:type="dcterms:W3CDTF">2022-05-24T16:00:16Z</dcterms:created>
  <dcterms:modified xsi:type="dcterms:W3CDTF">2025-10-08T14:26:33Z</dcterms:modified>
</cp:coreProperties>
</file>