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notesMasterIdLst>
    <p:notesMasterId r:id="rId9"/>
  </p:notesMasterIdLst>
  <p:sldIdLst>
    <p:sldId id="1066" r:id="rId3"/>
    <p:sldId id="1068" r:id="rId4"/>
    <p:sldId id="1069" r:id="rId5"/>
    <p:sldId id="1070" r:id="rId6"/>
    <p:sldId id="1071" r:id="rId7"/>
    <p:sldId id="1072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247"/>
    <a:srgbClr val="7BC143"/>
    <a:srgbClr val="D4DD53"/>
    <a:srgbClr val="265513"/>
    <a:srgbClr val="F6C5AE"/>
    <a:srgbClr val="801658"/>
    <a:srgbClr val="BD2182"/>
    <a:srgbClr val="AD3F13"/>
    <a:srgbClr val="9B3811"/>
    <a:srgbClr val="C44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0578" autoAdjust="0"/>
  </p:normalViewPr>
  <p:slideViewPr>
    <p:cSldViewPr snapToGrid="0">
      <p:cViewPr varScale="1">
        <p:scale>
          <a:sx n="32" d="100"/>
          <a:sy n="32" d="100"/>
        </p:scale>
        <p:origin x="20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CE2E-A7B8-40BE-85A7-EFAA18B0F252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71546-9FFE-44B9-98DA-C7A4033E8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49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8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5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2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2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8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5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7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3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3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8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6FF-BC2D-40E3-A589-4121C1650E4B}" type="datetimeFigureOut">
              <a:rPr lang="pt-BR" smtClean="0"/>
              <a:t>12/01/2023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4F61-2B27-470F-9A67-0843AC88D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5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8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1218377"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6pPr>
      <a:lvl7pPr marL="2436838"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7pPr>
      <a:lvl8pPr marL="3655241"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8pPr>
      <a:lvl9pPr marL="4873672" algn="l" defTabSz="1218377" rtl="0" eaLnBrk="0" fontAlgn="base" hangingPunct="0">
        <a:spcBef>
          <a:spcPct val="0"/>
        </a:spcBef>
        <a:spcAft>
          <a:spcPct val="0"/>
        </a:spcAft>
        <a:defRPr sz="11799">
          <a:solidFill>
            <a:schemeClr val="bg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913784" indent="-913784" algn="l" defTabSz="12183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86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1979945" indent="-761514" algn="l" defTabSz="12183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74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3046026" indent="-609186" algn="l" defTabSz="12183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64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4264427" indent="-609186" algn="l" defTabSz="12183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4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5482858" indent="-609186" algn="l" defTabSz="12183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54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6701233" indent="-609186" algn="l" defTabSz="12183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400">
          <a:solidFill>
            <a:schemeClr val="bg1"/>
          </a:solidFill>
          <a:latin typeface="+mn-lt"/>
          <a:ea typeface="+mn-ea"/>
          <a:cs typeface="+mn-cs"/>
        </a:defRPr>
      </a:lvl6pPr>
      <a:lvl7pPr marL="7919668" indent="-609186" algn="l" defTabSz="12183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400">
          <a:solidFill>
            <a:schemeClr val="bg1"/>
          </a:solidFill>
          <a:latin typeface="+mn-lt"/>
          <a:ea typeface="+mn-ea"/>
          <a:cs typeface="+mn-cs"/>
        </a:defRPr>
      </a:lvl7pPr>
      <a:lvl8pPr marL="9138071" indent="-609186" algn="l" defTabSz="12183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400">
          <a:solidFill>
            <a:schemeClr val="bg1"/>
          </a:solidFill>
          <a:latin typeface="+mn-lt"/>
          <a:ea typeface="+mn-ea"/>
          <a:cs typeface="+mn-cs"/>
        </a:defRPr>
      </a:lvl8pPr>
      <a:lvl9pPr marL="10356474" indent="-609186" algn="l" defTabSz="12183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4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77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6838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5241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3672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2047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0424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28854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47259" algn="l" defTabSz="243683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sv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svg"/><Relationship Id="rId5" Type="http://schemas.openxmlformats.org/officeDocument/2006/relationships/image" Target="../media/image10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17" Type="http://schemas.openxmlformats.org/officeDocument/2006/relationships/image" Target="../media/image7.sv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5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5" Type="http://schemas.openxmlformats.org/officeDocument/2006/relationships/image" Target="../media/image7.svg"/><Relationship Id="rId10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24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svg"/><Relationship Id="rId3" Type="http://schemas.openxmlformats.org/officeDocument/2006/relationships/image" Target="../media/image1.png"/><Relationship Id="rId7" Type="http://schemas.openxmlformats.org/officeDocument/2006/relationships/image" Target="../media/image34.wm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svg"/><Relationship Id="rId5" Type="http://schemas.openxmlformats.org/officeDocument/2006/relationships/image" Target="../media/image16.sv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5.sv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5661CA49-52D0-F418-AEFF-FE7B73FE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24382414" cy="1371510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F9BB12B-7C18-D73B-8416-8F3D66407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3274" y="11633638"/>
            <a:ext cx="3975864" cy="79517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0DDEAC6-52B4-6161-E08C-639A0FA79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24382413" cy="30720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D7C7D47-925A-1507-6E83-F69C355F2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13407242"/>
            <a:ext cx="24382413" cy="30720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AE4FFBBF-5043-1B0A-EDA0-C33C715B0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0630" y="2654295"/>
            <a:ext cx="14521152" cy="6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03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5FB8CF-49AD-268E-A671-D2621A4A3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24382414" cy="137151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4544B3-11AE-0EEF-A0B5-F76B2C045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/>
          <a:stretch/>
        </p:blipFill>
        <p:spPr>
          <a:xfrm>
            <a:off x="-1" y="2716390"/>
            <a:ext cx="11399620" cy="86379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706325-44C5-B2C4-30A3-DD554487BE23}"/>
              </a:ext>
            </a:extLst>
          </p:cNvPr>
          <p:cNvSpPr txBox="1"/>
          <p:nvPr/>
        </p:nvSpPr>
        <p:spPr>
          <a:xfrm>
            <a:off x="12343769" y="2546836"/>
            <a:ext cx="104924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6000" b="1" dirty="0">
                <a:solidFill>
                  <a:srgbClr val="344247"/>
                </a:solidFill>
                <a:latin typeface="Arial Black" panose="020B0A040201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Mantenha seu status e todas as vantagens de um Supervisor em 2023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680C1F9-87B9-30D0-7015-C0909917E38F}"/>
              </a:ext>
            </a:extLst>
          </p:cNvPr>
          <p:cNvSpPr txBox="1"/>
          <p:nvPr/>
        </p:nvSpPr>
        <p:spPr>
          <a:xfrm>
            <a:off x="13428267" y="5625489"/>
            <a:ext cx="9149459" cy="4802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50000"/>
              </a:lnSpc>
            </a:pPr>
            <a:r>
              <a:rPr lang="pt-BR" sz="32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Desconto de 50% </a:t>
            </a:r>
            <a:r>
              <a:rPr lang="pt-BR" sz="3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em todos os pedidos</a:t>
            </a:r>
          </a:p>
          <a:p>
            <a:pPr lvl="0">
              <a:lnSpc>
                <a:spcPct val="250000"/>
              </a:lnSpc>
            </a:pPr>
            <a:r>
              <a:rPr lang="pt-BR" sz="3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Participação em </a:t>
            </a:r>
            <a:r>
              <a:rPr lang="pt-BR" sz="32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Viagens de Incentivo</a:t>
            </a:r>
          </a:p>
          <a:p>
            <a:pPr lvl="0">
              <a:lnSpc>
                <a:spcPct val="250000"/>
              </a:lnSpc>
            </a:pPr>
            <a:r>
              <a:rPr lang="pt-BR" sz="32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Lucro</a:t>
            </a:r>
            <a:r>
              <a:rPr lang="pt-BR" sz="3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no Atacado e Ganhos de </a:t>
            </a:r>
            <a:r>
              <a:rPr lang="pt-BR" sz="32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Royalties</a:t>
            </a:r>
          </a:p>
          <a:p>
            <a:pPr lvl="0">
              <a:lnSpc>
                <a:spcPct val="250000"/>
              </a:lnSpc>
            </a:pPr>
            <a:r>
              <a:rPr lang="pt-BR" sz="32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Treinamentos Exclusivos </a:t>
            </a:r>
            <a:r>
              <a:rPr lang="pt-BR" sz="3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para Supervisores</a:t>
            </a:r>
            <a:endParaRPr lang="pt-BR" sz="3200" b="1" u="sng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EB482DAF-5BF2-8EB3-8C6E-BC46A3119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63282" y="6150199"/>
            <a:ext cx="639026" cy="63902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50B811D-8B0A-FFE4-A441-0D15ADCD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59096" y="7386432"/>
            <a:ext cx="639026" cy="639026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DEA7B74-F211-2B3D-DDDB-2AA87BFF0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59096" y="8620560"/>
            <a:ext cx="639026" cy="63902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F3DC82F-B08C-11E1-4C9B-549E33411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59096" y="9854688"/>
            <a:ext cx="639026" cy="63902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89FC7D-07E3-C604-1D43-527BF270FF1D}"/>
              </a:ext>
            </a:extLst>
          </p:cNvPr>
          <p:cNvSpPr txBox="1"/>
          <p:nvPr/>
        </p:nvSpPr>
        <p:spPr>
          <a:xfrm>
            <a:off x="12343770" y="11158866"/>
            <a:ext cx="9979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REQUALIFICAÇÃO DE </a:t>
            </a:r>
          </a:p>
          <a:p>
            <a:pPr algn="ctr"/>
            <a:r>
              <a:rPr lang="pt-BR" sz="4000" b="1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FEV22 A JAN23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6DBD5F35-89D6-EBDA-513A-C7D8D439F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41550" y="10747883"/>
            <a:ext cx="409575" cy="4762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E3E78B1F-D615-83E8-5020-EADF2C557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13407242"/>
            <a:ext cx="12659097" cy="308756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4426857D-574A-AACB-BEEB-8A95773F58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95573" y="541362"/>
            <a:ext cx="2795551" cy="55911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043A62A-E9F4-25A3-C6A1-4F2E7CEF78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3510" y="268076"/>
            <a:ext cx="2795551" cy="1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59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8ABB3A-B5ED-3799-E488-621D40BF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24382414" cy="13715108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41FDFB46-E2AE-B832-0275-1BCECD2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43910" y="1592020"/>
            <a:ext cx="8210143" cy="1053195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A07FF33-36D0-D455-FDDF-C43EA8227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2958" y="4095276"/>
            <a:ext cx="9025247" cy="133282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8BEC67B1-E303-47FE-4BFA-4D5A81AC3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2959" y="5486791"/>
            <a:ext cx="9025247" cy="458323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89FC7D-07E3-C604-1D43-527BF270FF1D}"/>
              </a:ext>
            </a:extLst>
          </p:cNvPr>
          <p:cNvSpPr txBox="1"/>
          <p:nvPr/>
        </p:nvSpPr>
        <p:spPr>
          <a:xfrm>
            <a:off x="2728360" y="4163352"/>
            <a:ext cx="7454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FEVEREIRO DE 2022 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JANEIRO DE 2023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BA0CDC-8E14-D712-FF56-1DA9E008A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1658" y="13407242"/>
            <a:ext cx="12659096" cy="3072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8AEFBFC-B7FB-C3D8-D7B2-C99587762348}"/>
              </a:ext>
            </a:extLst>
          </p:cNvPr>
          <p:cNvSpPr txBox="1"/>
          <p:nvPr/>
        </p:nvSpPr>
        <p:spPr>
          <a:xfrm>
            <a:off x="3835161" y="5811971"/>
            <a:ext cx="6927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com seu </a:t>
            </a:r>
            <a:r>
              <a:rPr lang="pt-BR" sz="3200" b="1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desconto</a:t>
            </a:r>
          </a:p>
          <a:p>
            <a:r>
              <a:rPr lang="pt-BR" sz="3200" b="1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compra de produtos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7BC1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Permaneça elegível a receber </a:t>
            </a:r>
            <a:r>
              <a:rPr lang="pt-BR" sz="3200" b="1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royalties e outros incentivos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7BC1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Permaneça elegível a participar de </a:t>
            </a:r>
            <a:r>
              <a:rPr lang="pt-BR" sz="3200" b="1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Treinamentos para Supervisores</a:t>
            </a:r>
            <a:endParaRPr lang="pt-BR" sz="2400" dirty="0">
              <a:solidFill>
                <a:srgbClr val="7BC14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C5CA02-C6B6-C7DE-1647-25B81BF28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3285" y="5811971"/>
            <a:ext cx="971550" cy="97155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70F029A6-F4D3-0B4A-ACF7-4725345C5A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3285" y="7342132"/>
            <a:ext cx="971550" cy="97155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D36513A-D3F0-57B2-7F91-9F7AB2B50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3285" y="8872293"/>
            <a:ext cx="971550" cy="971550"/>
          </a:xfrm>
          <a:prstGeom prst="rect">
            <a:avLst/>
          </a:prstGeom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C9E1532A-024F-0BC8-F22D-F4DEAA7F2C9F}"/>
              </a:ext>
            </a:extLst>
          </p:cNvPr>
          <p:cNvSpPr txBox="1"/>
          <p:nvPr/>
        </p:nvSpPr>
        <p:spPr>
          <a:xfrm>
            <a:off x="13716532" y="3027553"/>
            <a:ext cx="7812122" cy="85739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OU DOIS MESES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Faça </a:t>
            </a:r>
            <a:r>
              <a:rPr lang="pt-B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4.000 Pontos de Volume*</a:t>
            </a:r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 ou dois meses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mínimo 1.000 Pontos de Volume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utilizados para qualificar outro Supervisor.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ATÉ 12 MESES - 10K</a:t>
            </a:r>
            <a:endParaRPr lang="pt-BR" sz="2400" dirty="0">
              <a:solidFill>
                <a:srgbClr val="7BC1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solidFill>
                <a:srgbClr val="7BC14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Acumule </a:t>
            </a:r>
            <a:r>
              <a:rPr lang="pt-BR" sz="2400" b="1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Pontos de Volume </a:t>
            </a:r>
            <a:r>
              <a:rPr lang="pt-BR" sz="2400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sz="2400" b="1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fevereiro/2022 a janeiro/2023</a:t>
            </a:r>
          </a:p>
          <a:p>
            <a:pPr algn="ctr"/>
            <a:r>
              <a:rPr lang="pt-BR" sz="2400" dirty="0">
                <a:solidFill>
                  <a:srgbClr val="7BC14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(não utilizados para qualificar outro Supervisor).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ATÉ 12 MESES - 2K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Acumule 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 Pontos de Volume de 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fevereiro/2022 a janeiro/2023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(não utilizados para qualificar outro Supervisor).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IMPORTANTE:</a:t>
            </a:r>
            <a:r>
              <a:rPr lang="pt-BR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Neste método de Requalificação, você perde suas linhas </a:t>
            </a:r>
            <a:r>
              <a:rPr lang="en-US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en-US" sz="2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contenham</a:t>
            </a:r>
            <a:r>
              <a:rPr lang="en-US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Supervisores</a:t>
            </a:r>
            <a:r>
              <a:rPr lang="en-US" sz="24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5F9CF36C-7B2D-2229-306F-C295B03C03B3}"/>
              </a:ext>
            </a:extLst>
          </p:cNvPr>
          <p:cNvSpPr txBox="1"/>
          <p:nvPr/>
        </p:nvSpPr>
        <p:spPr>
          <a:xfrm>
            <a:off x="13985879" y="1816198"/>
            <a:ext cx="7126206" cy="803226"/>
          </a:xfrm>
          <a:prstGeom prst="rect">
            <a:avLst/>
          </a:prstGeom>
          <a:solidFill>
            <a:srgbClr val="78BE43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4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Três Métodos </a:t>
            </a:r>
            <a:endParaRPr lang="pt-B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181AD38-71E0-7F4C-C32E-B2C983C797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995573" y="541362"/>
            <a:ext cx="2795551" cy="55911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A118972-CE43-5153-2BB1-7F7DF45A18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510" y="268076"/>
            <a:ext cx="2795551" cy="1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094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ADE7A3D-72CC-996B-522F-57A78E657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24382414" cy="1371510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A07FF33-36D0-D455-FDDF-C43EA8227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1072" y="3159689"/>
            <a:ext cx="9025247" cy="133282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89FC7D-07E3-C604-1D43-527BF270FF1D}"/>
              </a:ext>
            </a:extLst>
          </p:cNvPr>
          <p:cNvSpPr txBox="1"/>
          <p:nvPr/>
        </p:nvSpPr>
        <p:spPr>
          <a:xfrm>
            <a:off x="1582836" y="3169077"/>
            <a:ext cx="8993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Acompanhe sua requalificação</a:t>
            </a:r>
          </a:p>
          <a:p>
            <a:pPr algn="ctr"/>
            <a:r>
              <a:rPr lang="pt-BR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do seu grupo 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BA0CDC-8E14-D712-FF56-1DA9E008A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23317" y="13419116"/>
            <a:ext cx="12659096" cy="296883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C181AD38-71E0-7F4C-C32E-B2C983C79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95573" y="541362"/>
            <a:ext cx="2795551" cy="5591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5B9776-3484-8170-2541-A66CB17424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7589" r="59428" b="31371"/>
          <a:stretch/>
        </p:blipFill>
        <p:spPr>
          <a:xfrm>
            <a:off x="1582836" y="5686346"/>
            <a:ext cx="8993483" cy="50330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9BB6824-A6AB-6748-5D6B-3DF51605FB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2836" y="4596907"/>
            <a:ext cx="8993483" cy="9778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097396-0B12-D9CA-A789-4420B52335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53353" y="2100443"/>
            <a:ext cx="8609424" cy="1789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BC9B8F9-22F0-225F-7213-7A00863540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06095" y="4166637"/>
            <a:ext cx="8682611" cy="447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B3D2516-7D40-EF1B-EEA1-51BCFDB16A6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555"/>
          <a:stretch/>
        </p:blipFill>
        <p:spPr>
          <a:xfrm>
            <a:off x="13861451" y="8914001"/>
            <a:ext cx="8596880" cy="3192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967710C-8870-AE11-F043-98E24BB39D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14830">
            <a:off x="9482737" y="9553489"/>
            <a:ext cx="2076450" cy="207645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E1EABCD-8948-EEE5-75AF-A4772AD2A4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3510" y="268076"/>
            <a:ext cx="2795551" cy="1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31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B45A35-A884-D6BE-CB23-B75D47342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24382414" cy="1371510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2E29A0E-1696-5A90-5239-D86FED841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10082" y="11858139"/>
            <a:ext cx="7422078" cy="100897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706325-44C5-B2C4-30A3-DD554487BE23}"/>
              </a:ext>
            </a:extLst>
          </p:cNvPr>
          <p:cNvSpPr txBox="1"/>
          <p:nvPr/>
        </p:nvSpPr>
        <p:spPr>
          <a:xfrm>
            <a:off x="15156180" y="4775302"/>
            <a:ext cx="64323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>
                <a:solidFill>
                  <a:srgbClr val="7BC14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como se requalificar disponível no relatório!</a:t>
            </a:r>
            <a:endParaRPr lang="pt-BR" sz="4000" b="1" dirty="0">
              <a:solidFill>
                <a:srgbClr val="7BC14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89FC7D-07E3-C604-1D43-527BF270FF1D}"/>
              </a:ext>
            </a:extLst>
          </p:cNvPr>
          <p:cNvSpPr txBox="1"/>
          <p:nvPr/>
        </p:nvSpPr>
        <p:spPr>
          <a:xfrm>
            <a:off x="15156180" y="12008681"/>
            <a:ext cx="754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BC143"/>
                </a:solidFill>
                <a:latin typeface="Arial Black" panose="020B0A04020102020204" pitchFamily="34" charset="0"/>
              </a:rPr>
              <a:t>CADA PESSOA IMPORTA!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E3E78B1F-D615-83E8-5020-EADF2C557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13419117"/>
            <a:ext cx="12659097" cy="29688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4426857D-574A-AACB-BEEB-8A95773F5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95573" y="541362"/>
            <a:ext cx="2795551" cy="5591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6D3E65-545C-F8CA-4CDB-36FC581A3074}"/>
              </a:ext>
            </a:extLst>
          </p:cNvPr>
          <p:cNvSpPr txBox="1"/>
          <p:nvPr/>
        </p:nvSpPr>
        <p:spPr>
          <a:xfrm>
            <a:off x="15156180" y="8568963"/>
            <a:ext cx="5981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7BC14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Visualização fácil de quem está perto de se qualificar!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1C2B20-5881-58D2-FFC8-25BC4B722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107" y="2164434"/>
            <a:ext cx="8974481" cy="97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F6AEF38-5A74-BE48-3BCE-70A7CCF26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9743"/>
          <a:stretch/>
        </p:blipFill>
        <p:spPr>
          <a:xfrm>
            <a:off x="2130107" y="3428504"/>
            <a:ext cx="11833586" cy="3756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F94849-FC8A-4B2F-CC97-10456DED75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9887" y="7501190"/>
            <a:ext cx="11833586" cy="407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67099AC-10C6-EA10-6D54-00940EC94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14830">
            <a:off x="10615172" y="1425894"/>
            <a:ext cx="1937706" cy="1937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3239D3-5394-2D9F-4797-D29AE35C65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3266" b="7602"/>
          <a:stretch/>
        </p:blipFill>
        <p:spPr>
          <a:xfrm>
            <a:off x="2139887" y="6644315"/>
            <a:ext cx="11833586" cy="42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A02F84C-1130-4804-EFED-FD684DC57A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510" y="268076"/>
            <a:ext cx="2795551" cy="1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5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512ABE4-D165-D5DC-9832-AB1F52D4D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24382414" cy="13715108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41FDFB46-E2AE-B832-0275-1BCECD29A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208" y="2061097"/>
            <a:ext cx="24075205" cy="10531959"/>
          </a:xfrm>
          <a:prstGeom prst="rect">
            <a:avLst/>
          </a:prstGeom>
        </p:spPr>
      </p:pic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3D826273-A19F-A61F-2EB7-0B637B04D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614" y="157727"/>
          <a:ext cx="3390547" cy="160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6984000" imgH="3301560" progId="">
                  <p:embed/>
                </p:oleObj>
              </mc:Choice>
              <mc:Fallback>
                <p:oleObj r:id="rId6" imgW="6984000" imgH="3301560" progId="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3D826273-A19F-A61F-2EB7-0B637B04D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14" y="157727"/>
                        <a:ext cx="3390547" cy="1603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áfico 3">
            <a:extLst>
              <a:ext uri="{FF2B5EF4-FFF2-40B4-BE49-F238E27FC236}">
                <a16:creationId xmlns:a16="http://schemas.microsoft.com/office/drawing/2014/main" id="{D0BA0CDC-8E14-D712-FF56-1DA9E008A6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-5112377" y="7173472"/>
            <a:ext cx="10531961" cy="307208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C181AD38-71E0-7F4C-C32E-B2C983C797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95573" y="541362"/>
            <a:ext cx="2795551" cy="55911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25368857-05AB-48D6-DE70-1C0D62CB8C22}"/>
              </a:ext>
            </a:extLst>
          </p:cNvPr>
          <p:cNvSpPr txBox="1"/>
          <p:nvPr/>
        </p:nvSpPr>
        <p:spPr>
          <a:xfrm>
            <a:off x="14605774" y="2525582"/>
            <a:ext cx="933885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rgbClr val="7BC14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APENAS POR TELEFONE</a:t>
            </a:r>
          </a:p>
          <a:p>
            <a:pPr algn="ctr"/>
            <a:r>
              <a:rPr lang="pt-BR" sz="5600" dirty="0">
                <a:solidFill>
                  <a:srgbClr val="7BC14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ESPECIAL DE JANEIRO</a:t>
            </a:r>
            <a:endParaRPr lang="pt-BR" sz="6400" dirty="0">
              <a:solidFill>
                <a:srgbClr val="7B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800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pedido que completa sua </a:t>
            </a:r>
            <a:r>
              <a:rPr lang="pt-BR" sz="4800" b="1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Requalificação</a:t>
            </a:r>
            <a:r>
              <a:rPr lang="pt-BR" sz="4800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 ser parcelado em 5x sem juros!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1AA2401-E6BC-CCCC-0C52-4EB8083C3764}"/>
              </a:ext>
            </a:extLst>
          </p:cNvPr>
          <p:cNvSpPr txBox="1"/>
          <p:nvPr/>
        </p:nvSpPr>
        <p:spPr>
          <a:xfrm>
            <a:off x="15137624" y="8720753"/>
            <a:ext cx="8582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3879-7822 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(São Paulo) ou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0300 789 2122 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(demais cidades)</a:t>
            </a:r>
          </a:p>
          <a:p>
            <a:pPr algn="ctr"/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segunda à sexta, das 9h30 às 17h30 (horário de Brasília)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BD0F0D1-AAEC-4302-A6EE-1944FC5104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31172" y="1100472"/>
            <a:ext cx="5951755" cy="12103011"/>
          </a:xfrm>
          <a:prstGeom prst="rect">
            <a:avLst/>
          </a:prstGeom>
        </p:spPr>
      </p:pic>
      <p:pic>
        <p:nvPicPr>
          <p:cNvPr id="13" name="Imagem 12" descr="Homem preparando comida na cozinha&#10;&#10;Descrição gerada automaticamente">
            <a:extLst>
              <a:ext uri="{FF2B5EF4-FFF2-40B4-BE49-F238E27FC236}">
                <a16:creationId xmlns:a16="http://schemas.microsoft.com/office/drawing/2014/main" id="{45A1B01A-3C7D-43F2-9972-AB5059CB450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5082" r="31232"/>
          <a:stretch/>
        </p:blipFill>
        <p:spPr>
          <a:xfrm>
            <a:off x="307208" y="3289466"/>
            <a:ext cx="8223963" cy="83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496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 w="12700">
          <a:solidFill>
            <a:schemeClr val="bg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23381</TotalTime>
  <Words>270</Words>
  <Application>Microsoft Office PowerPoint</Application>
  <PresentationFormat>Personalizar</PresentationFormat>
  <Paragraphs>51</Paragraphs>
  <Slides>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Tema do Office</vt:lpstr>
      <vt:lpstr>6_Office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Galdi</dc:creator>
  <cp:lastModifiedBy>Elaine Regina de Oliveira Rezende</cp:lastModifiedBy>
  <cp:revision>382</cp:revision>
  <dcterms:created xsi:type="dcterms:W3CDTF">2019-10-17T15:57:32Z</dcterms:created>
  <dcterms:modified xsi:type="dcterms:W3CDTF">2023-01-12T16:26:34Z</dcterms:modified>
</cp:coreProperties>
</file>