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 id="2147483918" r:id="rId2"/>
    <p:sldMasterId id="2147483966" r:id="rId3"/>
  </p:sldMasterIdLst>
  <p:notesMasterIdLst>
    <p:notesMasterId r:id="rId5"/>
  </p:notesMasterIdLst>
  <p:handoutMasterIdLst>
    <p:handoutMasterId r:id="rId6"/>
  </p:handoutMasterIdLst>
  <p:sldIdLst>
    <p:sldId id="1778" r:id="rId4"/>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3">
          <p15:clr>
            <a:srgbClr val="A4A3A4"/>
          </p15:clr>
        </p15:guide>
        <p15:guide id="2" pos="30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BA6"/>
    <a:srgbClr val="2C95A9"/>
    <a:srgbClr val="004DD8"/>
    <a:srgbClr val="731A85"/>
    <a:srgbClr val="E3EF29"/>
    <a:srgbClr val="EA30AA"/>
    <a:srgbClr val="86BA1A"/>
    <a:srgbClr val="84B32B"/>
    <a:srgbClr val="518A13"/>
    <a:srgbClr val="239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6327" autoAdjust="0"/>
  </p:normalViewPr>
  <p:slideViewPr>
    <p:cSldViewPr snapToGrid="0">
      <p:cViewPr varScale="1">
        <p:scale>
          <a:sx n="67" d="100"/>
          <a:sy n="67" d="100"/>
        </p:scale>
        <p:origin x="460" y="32"/>
      </p:cViewPr>
      <p:guideLst>
        <p:guide orient="horz" pos="2873"/>
        <p:guide pos="3088"/>
      </p:guideLst>
    </p:cSldViewPr>
  </p:slid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B5EE732-E9E4-480D-AD3A-B2C99F08E52C}" type="datetimeFigureOut">
              <a:rPr lang="pt-BR" smtClean="0"/>
              <a:t>07/08/2022</a:t>
            </a:fld>
            <a:endParaRPr lang="pt-BR"/>
          </a:p>
        </p:txBody>
      </p:sp>
      <p:sp>
        <p:nvSpPr>
          <p:cNvPr id="4" name="Espaço Reservado para Rodapé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6DF8D59-6C39-4423-B3D6-89028967299F}" type="slidenum">
              <a:rPr lang="pt-BR" smtClean="0"/>
              <a:t>‹nº›</a:t>
            </a:fld>
            <a:endParaRPr lang="pt-BR"/>
          </a:p>
        </p:txBody>
      </p:sp>
    </p:spTree>
    <p:extLst>
      <p:ext uri="{BB962C8B-B14F-4D97-AF65-F5344CB8AC3E}">
        <p14:creationId xmlns:p14="http://schemas.microsoft.com/office/powerpoint/2010/main" val="391269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3E98665-5D6C-4F14-834E-CDA686B8A199}" type="datetimeFigureOut">
              <a:rPr lang="pt-BR" smtClean="0"/>
              <a:t>07/08/2022</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9765858-D10B-4FA5-9F6B-D6234638B95D}" type="slidenum">
              <a:rPr lang="pt-BR" smtClean="0"/>
              <a:t>‹nº›</a:t>
            </a:fld>
            <a:endParaRPr lang="pt-BR"/>
          </a:p>
        </p:txBody>
      </p:sp>
    </p:spTree>
    <p:extLst>
      <p:ext uri="{BB962C8B-B14F-4D97-AF65-F5344CB8AC3E}">
        <p14:creationId xmlns:p14="http://schemas.microsoft.com/office/powerpoint/2010/main" val="132343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60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0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9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98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83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04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21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48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49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93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91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75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652726"/>
      </p:ext>
    </p:extLst>
  </p:cSld>
  <p:clrMap bg1="lt1" tx1="dk1" bg2="lt2" tx2="dk2" accent1="accent1" accent2="accent2" accent3="accent3" accent4="accent4" accent5="accent5" accent6="accent6" hlink="hlink" folHlink="folHlink"/>
  <p:sldLayoutIdLst>
    <p:sldLayoutId id="2147483797" r:id="rId1"/>
    <p:sldLayoutId id="214748379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FE047AA-0A8C-4CFA-9958-CBF237D17F8B}"/>
              </a:ext>
            </a:extLst>
          </p:cNvPr>
          <p:cNvPicPr>
            <a:picLocks noChangeAspect="1"/>
          </p:cNvPicPr>
          <p:nvPr userDrawn="1"/>
        </p:nvPicPr>
        <p:blipFill>
          <a:blip r:embed="rId7"/>
          <a:stretch>
            <a:fillRect/>
          </a:stretch>
        </p:blipFill>
        <p:spPr>
          <a:xfrm>
            <a:off x="1513" y="-8"/>
            <a:ext cx="12188976" cy="6858015"/>
          </a:xfrm>
          <a:prstGeom prst="rect">
            <a:avLst/>
          </a:prstGeom>
        </p:spPr>
      </p:pic>
    </p:spTree>
    <p:extLst>
      <p:ext uri="{BB962C8B-B14F-4D97-AF65-F5344CB8AC3E}">
        <p14:creationId xmlns:p14="http://schemas.microsoft.com/office/powerpoint/2010/main" val="69703857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09219" rtl="0" eaLnBrk="0" fontAlgn="base" hangingPunct="0">
        <a:spcBef>
          <a:spcPct val="0"/>
        </a:spcBef>
        <a:spcAft>
          <a:spcPct val="0"/>
        </a:spcAft>
        <a:defRPr sz="5900">
          <a:solidFill>
            <a:schemeClr val="bg1"/>
          </a:solidFill>
          <a:latin typeface="+mj-lt"/>
          <a:ea typeface="MS PGothic" pitchFamily="34" charset="-128"/>
          <a:cs typeface="MS PGothic" charset="0"/>
        </a:defRPr>
      </a:lvl1pPr>
      <a:lvl2pPr algn="l" defTabSz="609219" rtl="0" eaLnBrk="0" fontAlgn="base" hangingPunct="0">
        <a:spcBef>
          <a:spcPct val="0"/>
        </a:spcBef>
        <a:spcAft>
          <a:spcPct val="0"/>
        </a:spcAft>
        <a:defRPr sz="5900">
          <a:solidFill>
            <a:schemeClr val="bg1"/>
          </a:solidFill>
          <a:latin typeface="Calibri" pitchFamily="34" charset="0"/>
          <a:ea typeface="MS PGothic" pitchFamily="34" charset="-128"/>
          <a:cs typeface="MS PGothic" charset="0"/>
        </a:defRPr>
      </a:lvl2pPr>
      <a:lvl3pPr algn="l" defTabSz="609219" rtl="0" eaLnBrk="0" fontAlgn="base" hangingPunct="0">
        <a:spcBef>
          <a:spcPct val="0"/>
        </a:spcBef>
        <a:spcAft>
          <a:spcPct val="0"/>
        </a:spcAft>
        <a:defRPr sz="5900">
          <a:solidFill>
            <a:schemeClr val="bg1"/>
          </a:solidFill>
          <a:latin typeface="Calibri" pitchFamily="34" charset="0"/>
          <a:ea typeface="MS PGothic" pitchFamily="34" charset="-128"/>
          <a:cs typeface="MS PGothic" charset="0"/>
        </a:defRPr>
      </a:lvl3pPr>
      <a:lvl4pPr algn="l" defTabSz="609219" rtl="0" eaLnBrk="0" fontAlgn="base" hangingPunct="0">
        <a:spcBef>
          <a:spcPct val="0"/>
        </a:spcBef>
        <a:spcAft>
          <a:spcPct val="0"/>
        </a:spcAft>
        <a:defRPr sz="5900">
          <a:solidFill>
            <a:schemeClr val="bg1"/>
          </a:solidFill>
          <a:latin typeface="Calibri" pitchFamily="34" charset="0"/>
          <a:ea typeface="MS PGothic" pitchFamily="34" charset="-128"/>
          <a:cs typeface="MS PGothic" charset="0"/>
        </a:defRPr>
      </a:lvl4pPr>
      <a:lvl5pPr algn="l" defTabSz="609219" rtl="0" eaLnBrk="0" fontAlgn="base" hangingPunct="0">
        <a:spcBef>
          <a:spcPct val="0"/>
        </a:spcBef>
        <a:spcAft>
          <a:spcPct val="0"/>
        </a:spcAft>
        <a:defRPr sz="5900">
          <a:solidFill>
            <a:schemeClr val="bg1"/>
          </a:solidFill>
          <a:latin typeface="Calibri" pitchFamily="34" charset="0"/>
          <a:ea typeface="MS PGothic" pitchFamily="34" charset="-128"/>
          <a:cs typeface="MS PGothic" charset="0"/>
        </a:defRPr>
      </a:lvl5pPr>
      <a:lvl6pPr marL="609219" algn="l" defTabSz="609219" rtl="0" eaLnBrk="0" fontAlgn="base" hangingPunct="0">
        <a:spcBef>
          <a:spcPct val="0"/>
        </a:spcBef>
        <a:spcAft>
          <a:spcPct val="0"/>
        </a:spcAft>
        <a:defRPr sz="5900">
          <a:solidFill>
            <a:schemeClr val="bg1"/>
          </a:solidFill>
          <a:latin typeface="Calibri" pitchFamily="34" charset="0"/>
          <a:ea typeface="ＭＳ Ｐゴシック"/>
          <a:cs typeface="ＭＳ Ｐゴシック"/>
        </a:defRPr>
      </a:lvl6pPr>
      <a:lvl7pPr marL="1218480" algn="l" defTabSz="609219" rtl="0" eaLnBrk="0" fontAlgn="base" hangingPunct="0">
        <a:spcBef>
          <a:spcPct val="0"/>
        </a:spcBef>
        <a:spcAft>
          <a:spcPct val="0"/>
        </a:spcAft>
        <a:defRPr sz="5900">
          <a:solidFill>
            <a:schemeClr val="bg1"/>
          </a:solidFill>
          <a:latin typeface="Calibri" pitchFamily="34" charset="0"/>
          <a:ea typeface="ＭＳ Ｐゴシック"/>
          <a:cs typeface="ＭＳ Ｐゴシック"/>
        </a:defRPr>
      </a:lvl7pPr>
      <a:lvl8pPr marL="1827712" algn="l" defTabSz="609219" rtl="0" eaLnBrk="0" fontAlgn="base" hangingPunct="0">
        <a:spcBef>
          <a:spcPct val="0"/>
        </a:spcBef>
        <a:spcAft>
          <a:spcPct val="0"/>
        </a:spcAft>
        <a:defRPr sz="5900">
          <a:solidFill>
            <a:schemeClr val="bg1"/>
          </a:solidFill>
          <a:latin typeface="Calibri" pitchFamily="34" charset="0"/>
          <a:ea typeface="ＭＳ Ｐゴシック"/>
          <a:cs typeface="ＭＳ Ｐゴシック"/>
        </a:defRPr>
      </a:lvl8pPr>
      <a:lvl9pPr marL="2436958" algn="l" defTabSz="609219" rtl="0" eaLnBrk="0" fontAlgn="base" hangingPunct="0">
        <a:spcBef>
          <a:spcPct val="0"/>
        </a:spcBef>
        <a:spcAft>
          <a:spcPct val="0"/>
        </a:spcAft>
        <a:defRPr sz="5900">
          <a:solidFill>
            <a:schemeClr val="bg1"/>
          </a:solidFill>
          <a:latin typeface="Calibri" pitchFamily="34" charset="0"/>
          <a:ea typeface="ＭＳ Ｐゴシック"/>
          <a:cs typeface="ＭＳ Ｐゴシック"/>
        </a:defRPr>
      </a:lvl9pPr>
    </p:titleStyle>
    <p:bodyStyle>
      <a:lvl1pPr marL="456915" indent="-456915" algn="l" defTabSz="609219" rtl="0" eaLnBrk="0" fontAlgn="base" hangingPunct="0">
        <a:spcBef>
          <a:spcPct val="20000"/>
        </a:spcBef>
        <a:spcAft>
          <a:spcPct val="0"/>
        </a:spcAft>
        <a:buFont typeface="Arial" pitchFamily="34" charset="0"/>
        <a:buChar char="•"/>
        <a:defRPr sz="4300">
          <a:solidFill>
            <a:schemeClr val="bg1"/>
          </a:solidFill>
          <a:latin typeface="+mn-lt"/>
          <a:ea typeface="MS PGothic" pitchFamily="34" charset="-128"/>
          <a:cs typeface="MS PGothic" charset="0"/>
        </a:defRPr>
      </a:lvl1pPr>
      <a:lvl2pPr marL="990022" indent="-380776" algn="l" defTabSz="609219" rtl="0" eaLnBrk="0" fontAlgn="base" hangingPunct="0">
        <a:spcBef>
          <a:spcPct val="20000"/>
        </a:spcBef>
        <a:spcAft>
          <a:spcPct val="0"/>
        </a:spcAft>
        <a:buFont typeface="Arial" pitchFamily="34" charset="0"/>
        <a:buChar char="–"/>
        <a:defRPr sz="3700">
          <a:solidFill>
            <a:schemeClr val="bg1"/>
          </a:solidFill>
          <a:latin typeface="+mn-lt"/>
          <a:ea typeface="MS PGothic" pitchFamily="34" charset="-128"/>
          <a:cs typeface="MS PGothic" charset="0"/>
        </a:defRPr>
      </a:lvl2pPr>
      <a:lvl3pPr marL="1523089" indent="-304608" algn="l" defTabSz="609219" rtl="0" eaLnBrk="0" fontAlgn="base" hangingPunct="0">
        <a:spcBef>
          <a:spcPct val="20000"/>
        </a:spcBef>
        <a:spcAft>
          <a:spcPct val="0"/>
        </a:spcAft>
        <a:buFont typeface="Arial" pitchFamily="34" charset="0"/>
        <a:buChar char="•"/>
        <a:defRPr sz="3200">
          <a:solidFill>
            <a:schemeClr val="bg1"/>
          </a:solidFill>
          <a:latin typeface="+mn-lt"/>
          <a:ea typeface="MS PGothic" pitchFamily="34" charset="-128"/>
          <a:cs typeface="MS PGothic" charset="0"/>
        </a:defRPr>
      </a:lvl3pPr>
      <a:lvl4pPr marL="2132320" indent="-304608" algn="l" defTabSz="609219" rtl="0" eaLnBrk="0" fontAlgn="base" hangingPunct="0">
        <a:spcBef>
          <a:spcPct val="20000"/>
        </a:spcBef>
        <a:spcAft>
          <a:spcPct val="0"/>
        </a:spcAft>
        <a:buFont typeface="Arial" pitchFamily="34" charset="0"/>
        <a:buChar char="–"/>
        <a:defRPr sz="2700">
          <a:solidFill>
            <a:schemeClr val="bg1"/>
          </a:solidFill>
          <a:latin typeface="+mn-lt"/>
          <a:ea typeface="MS PGothic" pitchFamily="34" charset="-128"/>
          <a:cs typeface="MS PGothic" charset="0"/>
        </a:defRPr>
      </a:lvl4pPr>
      <a:lvl5pPr marL="2741566" indent="-304608" algn="l" defTabSz="609219" rtl="0" eaLnBrk="0" fontAlgn="base" hangingPunct="0">
        <a:spcBef>
          <a:spcPct val="20000"/>
        </a:spcBef>
        <a:spcAft>
          <a:spcPct val="0"/>
        </a:spcAft>
        <a:buFont typeface="Arial" pitchFamily="34" charset="0"/>
        <a:buChar char="»"/>
        <a:defRPr sz="2700">
          <a:solidFill>
            <a:schemeClr val="bg1"/>
          </a:solidFill>
          <a:latin typeface="+mn-lt"/>
          <a:ea typeface="MS PGothic" pitchFamily="34" charset="-128"/>
          <a:cs typeface="MS PGothic" charset="0"/>
        </a:defRPr>
      </a:lvl5pPr>
      <a:lvl6pPr marL="3350784" indent="-304608" algn="l" defTabSz="609219" rtl="0" eaLnBrk="0" fontAlgn="base" hangingPunct="0">
        <a:spcBef>
          <a:spcPct val="20000"/>
        </a:spcBef>
        <a:spcAft>
          <a:spcPct val="0"/>
        </a:spcAft>
        <a:buFont typeface="Arial" charset="0"/>
        <a:buChar char="»"/>
        <a:defRPr sz="2700">
          <a:solidFill>
            <a:schemeClr val="bg1"/>
          </a:solidFill>
          <a:latin typeface="+mn-lt"/>
          <a:ea typeface="+mn-ea"/>
          <a:cs typeface="+mn-cs"/>
        </a:defRPr>
      </a:lvl6pPr>
      <a:lvl7pPr marL="3960032" indent="-304608" algn="l" defTabSz="609219" rtl="0" eaLnBrk="0" fontAlgn="base" hangingPunct="0">
        <a:spcBef>
          <a:spcPct val="20000"/>
        </a:spcBef>
        <a:spcAft>
          <a:spcPct val="0"/>
        </a:spcAft>
        <a:buFont typeface="Arial" charset="0"/>
        <a:buChar char="»"/>
        <a:defRPr sz="2700">
          <a:solidFill>
            <a:schemeClr val="bg1"/>
          </a:solidFill>
          <a:latin typeface="+mn-lt"/>
          <a:ea typeface="+mn-ea"/>
          <a:cs typeface="+mn-cs"/>
        </a:defRPr>
      </a:lvl7pPr>
      <a:lvl8pPr marL="4569264" indent="-304608" algn="l" defTabSz="609219" rtl="0" eaLnBrk="0" fontAlgn="base" hangingPunct="0">
        <a:spcBef>
          <a:spcPct val="20000"/>
        </a:spcBef>
        <a:spcAft>
          <a:spcPct val="0"/>
        </a:spcAft>
        <a:buFont typeface="Arial" charset="0"/>
        <a:buChar char="»"/>
        <a:defRPr sz="2700">
          <a:solidFill>
            <a:schemeClr val="bg1"/>
          </a:solidFill>
          <a:latin typeface="+mn-lt"/>
          <a:ea typeface="+mn-ea"/>
          <a:cs typeface="+mn-cs"/>
        </a:defRPr>
      </a:lvl8pPr>
      <a:lvl9pPr marL="5178496" indent="-304608" algn="l" defTabSz="609219" rtl="0" eaLnBrk="0" fontAlgn="base" hangingPunct="0">
        <a:spcBef>
          <a:spcPct val="20000"/>
        </a:spcBef>
        <a:spcAft>
          <a:spcPct val="0"/>
        </a:spcAft>
        <a:buFont typeface="Arial" charset="0"/>
        <a:buChar char="»"/>
        <a:defRPr sz="2700">
          <a:solidFill>
            <a:schemeClr val="bg1"/>
          </a:solidFill>
          <a:latin typeface="+mn-lt"/>
          <a:ea typeface="+mn-ea"/>
          <a:cs typeface="+mn-cs"/>
        </a:defRPr>
      </a:lvl9pPr>
    </p:bodyStyle>
    <p:otherStyle>
      <a:defPPr>
        <a:defRPr lang="pt-BR"/>
      </a:defPPr>
      <a:lvl1pPr marL="0" algn="l" defTabSz="1218480" rtl="0" eaLnBrk="1" latinLnBrk="0" hangingPunct="1">
        <a:defRPr sz="2400" kern="1200">
          <a:solidFill>
            <a:schemeClr val="tx1"/>
          </a:solidFill>
          <a:latin typeface="+mn-lt"/>
          <a:ea typeface="+mn-ea"/>
          <a:cs typeface="+mn-cs"/>
        </a:defRPr>
      </a:lvl1pPr>
      <a:lvl2pPr marL="609219" algn="l" defTabSz="1218480" rtl="0" eaLnBrk="1" latinLnBrk="0" hangingPunct="1">
        <a:defRPr sz="2400" kern="1200">
          <a:solidFill>
            <a:schemeClr val="tx1"/>
          </a:solidFill>
          <a:latin typeface="+mn-lt"/>
          <a:ea typeface="+mn-ea"/>
          <a:cs typeface="+mn-cs"/>
        </a:defRPr>
      </a:lvl2pPr>
      <a:lvl3pPr marL="1218480" algn="l" defTabSz="1218480" rtl="0" eaLnBrk="1" latinLnBrk="0" hangingPunct="1">
        <a:defRPr sz="2400" kern="1200">
          <a:solidFill>
            <a:schemeClr val="tx1"/>
          </a:solidFill>
          <a:latin typeface="+mn-lt"/>
          <a:ea typeface="+mn-ea"/>
          <a:cs typeface="+mn-cs"/>
        </a:defRPr>
      </a:lvl3pPr>
      <a:lvl4pPr marL="1827712" algn="l" defTabSz="1218480" rtl="0" eaLnBrk="1" latinLnBrk="0" hangingPunct="1">
        <a:defRPr sz="2400" kern="1200">
          <a:solidFill>
            <a:schemeClr val="tx1"/>
          </a:solidFill>
          <a:latin typeface="+mn-lt"/>
          <a:ea typeface="+mn-ea"/>
          <a:cs typeface="+mn-cs"/>
        </a:defRPr>
      </a:lvl4pPr>
      <a:lvl5pPr marL="2436958" algn="l" defTabSz="1218480" rtl="0" eaLnBrk="1" latinLnBrk="0" hangingPunct="1">
        <a:defRPr sz="2400" kern="1200">
          <a:solidFill>
            <a:schemeClr val="tx1"/>
          </a:solidFill>
          <a:latin typeface="+mn-lt"/>
          <a:ea typeface="+mn-ea"/>
          <a:cs typeface="+mn-cs"/>
        </a:defRPr>
      </a:lvl5pPr>
      <a:lvl6pPr marL="3046176" algn="l" defTabSz="1218480" rtl="0" eaLnBrk="1" latinLnBrk="0" hangingPunct="1">
        <a:defRPr sz="2400" kern="1200">
          <a:solidFill>
            <a:schemeClr val="tx1"/>
          </a:solidFill>
          <a:latin typeface="+mn-lt"/>
          <a:ea typeface="+mn-ea"/>
          <a:cs typeface="+mn-cs"/>
        </a:defRPr>
      </a:lvl6pPr>
      <a:lvl7pPr marL="3655395" algn="l" defTabSz="1218480" rtl="0" eaLnBrk="1" latinLnBrk="0" hangingPunct="1">
        <a:defRPr sz="2400" kern="1200">
          <a:solidFill>
            <a:schemeClr val="tx1"/>
          </a:solidFill>
          <a:latin typeface="+mn-lt"/>
          <a:ea typeface="+mn-ea"/>
          <a:cs typeface="+mn-cs"/>
        </a:defRPr>
      </a:lvl7pPr>
      <a:lvl8pPr marL="4264640" algn="l" defTabSz="1218480" rtl="0" eaLnBrk="1" latinLnBrk="0" hangingPunct="1">
        <a:defRPr sz="2400" kern="1200">
          <a:solidFill>
            <a:schemeClr val="tx1"/>
          </a:solidFill>
          <a:latin typeface="+mn-lt"/>
          <a:ea typeface="+mn-ea"/>
          <a:cs typeface="+mn-cs"/>
        </a:defRPr>
      </a:lvl8pPr>
      <a:lvl9pPr marL="4873873" algn="l" defTabSz="121848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FE047AA-0A8C-4CFA-9958-CBF237D17F8B}"/>
              </a:ext>
            </a:extLst>
          </p:cNvPr>
          <p:cNvPicPr>
            <a:picLocks noChangeAspect="1"/>
          </p:cNvPicPr>
          <p:nvPr userDrawn="1"/>
        </p:nvPicPr>
        <p:blipFill>
          <a:blip r:embed="rId7"/>
          <a:stretch>
            <a:fillRect/>
          </a:stretch>
        </p:blipFill>
        <p:spPr>
          <a:xfrm>
            <a:off x="1513" y="-8"/>
            <a:ext cx="12188976" cy="6858015"/>
          </a:xfrm>
          <a:prstGeom prst="rect">
            <a:avLst/>
          </a:prstGeom>
        </p:spPr>
      </p:pic>
    </p:spTree>
    <p:extLst>
      <p:ext uri="{BB962C8B-B14F-4D97-AF65-F5344CB8AC3E}">
        <p14:creationId xmlns:p14="http://schemas.microsoft.com/office/powerpoint/2010/main" val="56927953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09219" rtl="0" eaLnBrk="0" fontAlgn="base" hangingPunct="0">
        <a:spcBef>
          <a:spcPct val="0"/>
        </a:spcBef>
        <a:spcAft>
          <a:spcPct val="0"/>
        </a:spcAft>
        <a:defRPr sz="5900">
          <a:solidFill>
            <a:schemeClr val="bg1"/>
          </a:solidFill>
          <a:latin typeface="+mj-lt"/>
          <a:ea typeface="MS PGothic" pitchFamily="34" charset="-128"/>
          <a:cs typeface="MS PGothic" charset="0"/>
        </a:defRPr>
      </a:lvl1pPr>
      <a:lvl2pPr algn="l" defTabSz="609219" rtl="0" eaLnBrk="0" fontAlgn="base" hangingPunct="0">
        <a:spcBef>
          <a:spcPct val="0"/>
        </a:spcBef>
        <a:spcAft>
          <a:spcPct val="0"/>
        </a:spcAft>
        <a:defRPr sz="5900">
          <a:solidFill>
            <a:schemeClr val="bg1"/>
          </a:solidFill>
          <a:latin typeface="Calibri" pitchFamily="34" charset="0"/>
          <a:ea typeface="MS PGothic" pitchFamily="34" charset="-128"/>
          <a:cs typeface="MS PGothic" charset="0"/>
        </a:defRPr>
      </a:lvl2pPr>
      <a:lvl3pPr algn="l" defTabSz="609219" rtl="0" eaLnBrk="0" fontAlgn="base" hangingPunct="0">
        <a:spcBef>
          <a:spcPct val="0"/>
        </a:spcBef>
        <a:spcAft>
          <a:spcPct val="0"/>
        </a:spcAft>
        <a:defRPr sz="5900">
          <a:solidFill>
            <a:schemeClr val="bg1"/>
          </a:solidFill>
          <a:latin typeface="Calibri" pitchFamily="34" charset="0"/>
          <a:ea typeface="MS PGothic" pitchFamily="34" charset="-128"/>
          <a:cs typeface="MS PGothic" charset="0"/>
        </a:defRPr>
      </a:lvl3pPr>
      <a:lvl4pPr algn="l" defTabSz="609219" rtl="0" eaLnBrk="0" fontAlgn="base" hangingPunct="0">
        <a:spcBef>
          <a:spcPct val="0"/>
        </a:spcBef>
        <a:spcAft>
          <a:spcPct val="0"/>
        </a:spcAft>
        <a:defRPr sz="5900">
          <a:solidFill>
            <a:schemeClr val="bg1"/>
          </a:solidFill>
          <a:latin typeface="Calibri" pitchFamily="34" charset="0"/>
          <a:ea typeface="MS PGothic" pitchFamily="34" charset="-128"/>
          <a:cs typeface="MS PGothic" charset="0"/>
        </a:defRPr>
      </a:lvl4pPr>
      <a:lvl5pPr algn="l" defTabSz="609219" rtl="0" eaLnBrk="0" fontAlgn="base" hangingPunct="0">
        <a:spcBef>
          <a:spcPct val="0"/>
        </a:spcBef>
        <a:spcAft>
          <a:spcPct val="0"/>
        </a:spcAft>
        <a:defRPr sz="5900">
          <a:solidFill>
            <a:schemeClr val="bg1"/>
          </a:solidFill>
          <a:latin typeface="Calibri" pitchFamily="34" charset="0"/>
          <a:ea typeface="MS PGothic" pitchFamily="34" charset="-128"/>
          <a:cs typeface="MS PGothic" charset="0"/>
        </a:defRPr>
      </a:lvl5pPr>
      <a:lvl6pPr marL="609219" algn="l" defTabSz="609219" rtl="0" eaLnBrk="0" fontAlgn="base" hangingPunct="0">
        <a:spcBef>
          <a:spcPct val="0"/>
        </a:spcBef>
        <a:spcAft>
          <a:spcPct val="0"/>
        </a:spcAft>
        <a:defRPr sz="5900">
          <a:solidFill>
            <a:schemeClr val="bg1"/>
          </a:solidFill>
          <a:latin typeface="Calibri" pitchFamily="34" charset="0"/>
          <a:ea typeface="ＭＳ Ｐゴシック"/>
          <a:cs typeface="ＭＳ Ｐゴシック"/>
        </a:defRPr>
      </a:lvl6pPr>
      <a:lvl7pPr marL="1218480" algn="l" defTabSz="609219" rtl="0" eaLnBrk="0" fontAlgn="base" hangingPunct="0">
        <a:spcBef>
          <a:spcPct val="0"/>
        </a:spcBef>
        <a:spcAft>
          <a:spcPct val="0"/>
        </a:spcAft>
        <a:defRPr sz="5900">
          <a:solidFill>
            <a:schemeClr val="bg1"/>
          </a:solidFill>
          <a:latin typeface="Calibri" pitchFamily="34" charset="0"/>
          <a:ea typeface="ＭＳ Ｐゴシック"/>
          <a:cs typeface="ＭＳ Ｐゴシック"/>
        </a:defRPr>
      </a:lvl7pPr>
      <a:lvl8pPr marL="1827712" algn="l" defTabSz="609219" rtl="0" eaLnBrk="0" fontAlgn="base" hangingPunct="0">
        <a:spcBef>
          <a:spcPct val="0"/>
        </a:spcBef>
        <a:spcAft>
          <a:spcPct val="0"/>
        </a:spcAft>
        <a:defRPr sz="5900">
          <a:solidFill>
            <a:schemeClr val="bg1"/>
          </a:solidFill>
          <a:latin typeface="Calibri" pitchFamily="34" charset="0"/>
          <a:ea typeface="ＭＳ Ｐゴシック"/>
          <a:cs typeface="ＭＳ Ｐゴシック"/>
        </a:defRPr>
      </a:lvl8pPr>
      <a:lvl9pPr marL="2436958" algn="l" defTabSz="609219" rtl="0" eaLnBrk="0" fontAlgn="base" hangingPunct="0">
        <a:spcBef>
          <a:spcPct val="0"/>
        </a:spcBef>
        <a:spcAft>
          <a:spcPct val="0"/>
        </a:spcAft>
        <a:defRPr sz="5900">
          <a:solidFill>
            <a:schemeClr val="bg1"/>
          </a:solidFill>
          <a:latin typeface="Calibri" pitchFamily="34" charset="0"/>
          <a:ea typeface="ＭＳ Ｐゴシック"/>
          <a:cs typeface="ＭＳ Ｐゴシック"/>
        </a:defRPr>
      </a:lvl9pPr>
    </p:titleStyle>
    <p:bodyStyle>
      <a:lvl1pPr marL="456915" indent="-456915" algn="l" defTabSz="609219" rtl="0" eaLnBrk="0" fontAlgn="base" hangingPunct="0">
        <a:spcBef>
          <a:spcPct val="20000"/>
        </a:spcBef>
        <a:spcAft>
          <a:spcPct val="0"/>
        </a:spcAft>
        <a:buFont typeface="Arial" pitchFamily="34" charset="0"/>
        <a:buChar char="•"/>
        <a:defRPr sz="4300">
          <a:solidFill>
            <a:schemeClr val="bg1"/>
          </a:solidFill>
          <a:latin typeface="+mn-lt"/>
          <a:ea typeface="MS PGothic" pitchFamily="34" charset="-128"/>
          <a:cs typeface="MS PGothic" charset="0"/>
        </a:defRPr>
      </a:lvl1pPr>
      <a:lvl2pPr marL="990022" indent="-380776" algn="l" defTabSz="609219" rtl="0" eaLnBrk="0" fontAlgn="base" hangingPunct="0">
        <a:spcBef>
          <a:spcPct val="20000"/>
        </a:spcBef>
        <a:spcAft>
          <a:spcPct val="0"/>
        </a:spcAft>
        <a:buFont typeface="Arial" pitchFamily="34" charset="0"/>
        <a:buChar char="–"/>
        <a:defRPr sz="3700">
          <a:solidFill>
            <a:schemeClr val="bg1"/>
          </a:solidFill>
          <a:latin typeface="+mn-lt"/>
          <a:ea typeface="MS PGothic" pitchFamily="34" charset="-128"/>
          <a:cs typeface="MS PGothic" charset="0"/>
        </a:defRPr>
      </a:lvl2pPr>
      <a:lvl3pPr marL="1523089" indent="-304608" algn="l" defTabSz="609219" rtl="0" eaLnBrk="0" fontAlgn="base" hangingPunct="0">
        <a:spcBef>
          <a:spcPct val="20000"/>
        </a:spcBef>
        <a:spcAft>
          <a:spcPct val="0"/>
        </a:spcAft>
        <a:buFont typeface="Arial" pitchFamily="34" charset="0"/>
        <a:buChar char="•"/>
        <a:defRPr sz="3200">
          <a:solidFill>
            <a:schemeClr val="bg1"/>
          </a:solidFill>
          <a:latin typeface="+mn-lt"/>
          <a:ea typeface="MS PGothic" pitchFamily="34" charset="-128"/>
          <a:cs typeface="MS PGothic" charset="0"/>
        </a:defRPr>
      </a:lvl3pPr>
      <a:lvl4pPr marL="2132320" indent="-304608" algn="l" defTabSz="609219" rtl="0" eaLnBrk="0" fontAlgn="base" hangingPunct="0">
        <a:spcBef>
          <a:spcPct val="20000"/>
        </a:spcBef>
        <a:spcAft>
          <a:spcPct val="0"/>
        </a:spcAft>
        <a:buFont typeface="Arial" pitchFamily="34" charset="0"/>
        <a:buChar char="–"/>
        <a:defRPr sz="2700">
          <a:solidFill>
            <a:schemeClr val="bg1"/>
          </a:solidFill>
          <a:latin typeface="+mn-lt"/>
          <a:ea typeface="MS PGothic" pitchFamily="34" charset="-128"/>
          <a:cs typeface="MS PGothic" charset="0"/>
        </a:defRPr>
      </a:lvl4pPr>
      <a:lvl5pPr marL="2741566" indent="-304608" algn="l" defTabSz="609219" rtl="0" eaLnBrk="0" fontAlgn="base" hangingPunct="0">
        <a:spcBef>
          <a:spcPct val="20000"/>
        </a:spcBef>
        <a:spcAft>
          <a:spcPct val="0"/>
        </a:spcAft>
        <a:buFont typeface="Arial" pitchFamily="34" charset="0"/>
        <a:buChar char="»"/>
        <a:defRPr sz="2700">
          <a:solidFill>
            <a:schemeClr val="bg1"/>
          </a:solidFill>
          <a:latin typeface="+mn-lt"/>
          <a:ea typeface="MS PGothic" pitchFamily="34" charset="-128"/>
          <a:cs typeface="MS PGothic" charset="0"/>
        </a:defRPr>
      </a:lvl5pPr>
      <a:lvl6pPr marL="3350784" indent="-304608" algn="l" defTabSz="609219" rtl="0" eaLnBrk="0" fontAlgn="base" hangingPunct="0">
        <a:spcBef>
          <a:spcPct val="20000"/>
        </a:spcBef>
        <a:spcAft>
          <a:spcPct val="0"/>
        </a:spcAft>
        <a:buFont typeface="Arial" charset="0"/>
        <a:buChar char="»"/>
        <a:defRPr sz="2700">
          <a:solidFill>
            <a:schemeClr val="bg1"/>
          </a:solidFill>
          <a:latin typeface="+mn-lt"/>
          <a:ea typeface="+mn-ea"/>
          <a:cs typeface="+mn-cs"/>
        </a:defRPr>
      </a:lvl6pPr>
      <a:lvl7pPr marL="3960032" indent="-304608" algn="l" defTabSz="609219" rtl="0" eaLnBrk="0" fontAlgn="base" hangingPunct="0">
        <a:spcBef>
          <a:spcPct val="20000"/>
        </a:spcBef>
        <a:spcAft>
          <a:spcPct val="0"/>
        </a:spcAft>
        <a:buFont typeface="Arial" charset="0"/>
        <a:buChar char="»"/>
        <a:defRPr sz="2700">
          <a:solidFill>
            <a:schemeClr val="bg1"/>
          </a:solidFill>
          <a:latin typeface="+mn-lt"/>
          <a:ea typeface="+mn-ea"/>
          <a:cs typeface="+mn-cs"/>
        </a:defRPr>
      </a:lvl7pPr>
      <a:lvl8pPr marL="4569264" indent="-304608" algn="l" defTabSz="609219" rtl="0" eaLnBrk="0" fontAlgn="base" hangingPunct="0">
        <a:spcBef>
          <a:spcPct val="20000"/>
        </a:spcBef>
        <a:spcAft>
          <a:spcPct val="0"/>
        </a:spcAft>
        <a:buFont typeface="Arial" charset="0"/>
        <a:buChar char="»"/>
        <a:defRPr sz="2700">
          <a:solidFill>
            <a:schemeClr val="bg1"/>
          </a:solidFill>
          <a:latin typeface="+mn-lt"/>
          <a:ea typeface="+mn-ea"/>
          <a:cs typeface="+mn-cs"/>
        </a:defRPr>
      </a:lvl8pPr>
      <a:lvl9pPr marL="5178496" indent="-304608" algn="l" defTabSz="609219" rtl="0" eaLnBrk="0" fontAlgn="base" hangingPunct="0">
        <a:spcBef>
          <a:spcPct val="20000"/>
        </a:spcBef>
        <a:spcAft>
          <a:spcPct val="0"/>
        </a:spcAft>
        <a:buFont typeface="Arial" charset="0"/>
        <a:buChar char="»"/>
        <a:defRPr sz="2700">
          <a:solidFill>
            <a:schemeClr val="bg1"/>
          </a:solidFill>
          <a:latin typeface="+mn-lt"/>
          <a:ea typeface="+mn-ea"/>
          <a:cs typeface="+mn-cs"/>
        </a:defRPr>
      </a:lvl9pPr>
    </p:bodyStyle>
    <p:otherStyle>
      <a:defPPr>
        <a:defRPr lang="pt-BR"/>
      </a:defPPr>
      <a:lvl1pPr marL="0" algn="l" defTabSz="1218480" rtl="0" eaLnBrk="1" latinLnBrk="0" hangingPunct="1">
        <a:defRPr sz="2400" kern="1200">
          <a:solidFill>
            <a:schemeClr val="tx1"/>
          </a:solidFill>
          <a:latin typeface="+mn-lt"/>
          <a:ea typeface="+mn-ea"/>
          <a:cs typeface="+mn-cs"/>
        </a:defRPr>
      </a:lvl1pPr>
      <a:lvl2pPr marL="609219" algn="l" defTabSz="1218480" rtl="0" eaLnBrk="1" latinLnBrk="0" hangingPunct="1">
        <a:defRPr sz="2400" kern="1200">
          <a:solidFill>
            <a:schemeClr val="tx1"/>
          </a:solidFill>
          <a:latin typeface="+mn-lt"/>
          <a:ea typeface="+mn-ea"/>
          <a:cs typeface="+mn-cs"/>
        </a:defRPr>
      </a:lvl2pPr>
      <a:lvl3pPr marL="1218480" algn="l" defTabSz="1218480" rtl="0" eaLnBrk="1" latinLnBrk="0" hangingPunct="1">
        <a:defRPr sz="2400" kern="1200">
          <a:solidFill>
            <a:schemeClr val="tx1"/>
          </a:solidFill>
          <a:latin typeface="+mn-lt"/>
          <a:ea typeface="+mn-ea"/>
          <a:cs typeface="+mn-cs"/>
        </a:defRPr>
      </a:lvl3pPr>
      <a:lvl4pPr marL="1827712" algn="l" defTabSz="1218480" rtl="0" eaLnBrk="1" latinLnBrk="0" hangingPunct="1">
        <a:defRPr sz="2400" kern="1200">
          <a:solidFill>
            <a:schemeClr val="tx1"/>
          </a:solidFill>
          <a:latin typeface="+mn-lt"/>
          <a:ea typeface="+mn-ea"/>
          <a:cs typeface="+mn-cs"/>
        </a:defRPr>
      </a:lvl4pPr>
      <a:lvl5pPr marL="2436958" algn="l" defTabSz="1218480" rtl="0" eaLnBrk="1" latinLnBrk="0" hangingPunct="1">
        <a:defRPr sz="2400" kern="1200">
          <a:solidFill>
            <a:schemeClr val="tx1"/>
          </a:solidFill>
          <a:latin typeface="+mn-lt"/>
          <a:ea typeface="+mn-ea"/>
          <a:cs typeface="+mn-cs"/>
        </a:defRPr>
      </a:lvl5pPr>
      <a:lvl6pPr marL="3046176" algn="l" defTabSz="1218480" rtl="0" eaLnBrk="1" latinLnBrk="0" hangingPunct="1">
        <a:defRPr sz="2400" kern="1200">
          <a:solidFill>
            <a:schemeClr val="tx1"/>
          </a:solidFill>
          <a:latin typeface="+mn-lt"/>
          <a:ea typeface="+mn-ea"/>
          <a:cs typeface="+mn-cs"/>
        </a:defRPr>
      </a:lvl6pPr>
      <a:lvl7pPr marL="3655395" algn="l" defTabSz="1218480" rtl="0" eaLnBrk="1" latinLnBrk="0" hangingPunct="1">
        <a:defRPr sz="2400" kern="1200">
          <a:solidFill>
            <a:schemeClr val="tx1"/>
          </a:solidFill>
          <a:latin typeface="+mn-lt"/>
          <a:ea typeface="+mn-ea"/>
          <a:cs typeface="+mn-cs"/>
        </a:defRPr>
      </a:lvl7pPr>
      <a:lvl8pPr marL="4264640" algn="l" defTabSz="1218480" rtl="0" eaLnBrk="1" latinLnBrk="0" hangingPunct="1">
        <a:defRPr sz="2400" kern="1200">
          <a:solidFill>
            <a:schemeClr val="tx1"/>
          </a:solidFill>
          <a:latin typeface="+mn-lt"/>
          <a:ea typeface="+mn-ea"/>
          <a:cs typeface="+mn-cs"/>
        </a:defRPr>
      </a:lvl8pPr>
      <a:lvl9pPr marL="4873873" algn="l" defTabSz="121848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Tela de computador&#10;&#10;Descrição gerada automaticamente">
            <a:extLst>
              <a:ext uri="{FF2B5EF4-FFF2-40B4-BE49-F238E27FC236}">
                <a16:creationId xmlns:a16="http://schemas.microsoft.com/office/drawing/2014/main" id="{8F3022AD-F2D5-654F-919D-DB89ED30C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pic>
        <p:nvPicPr>
          <p:cNvPr id="4" name="Imagem 3" descr="Uma imagem contendo computer, computador, quarto&#10;&#10;Descrição gerada automaticamente">
            <a:extLst>
              <a:ext uri="{FF2B5EF4-FFF2-40B4-BE49-F238E27FC236}">
                <a16:creationId xmlns:a16="http://schemas.microsoft.com/office/drawing/2014/main" id="{54F9B2B9-C705-2143-AAC1-600E7D6002F5}"/>
              </a:ext>
            </a:extLst>
          </p:cNvPr>
          <p:cNvPicPr>
            <a:picLocks noChangeAspect="1"/>
          </p:cNvPicPr>
          <p:nvPr/>
        </p:nvPicPr>
        <p:blipFill rotWithShape="1">
          <a:blip r:embed="rId3">
            <a:extLst>
              <a:ext uri="{28A0092B-C50C-407E-A947-70E740481C1C}">
                <a14:useLocalDpi xmlns:a14="http://schemas.microsoft.com/office/drawing/2010/main" val="0"/>
              </a:ext>
            </a:extLst>
          </a:blip>
          <a:srcRect t="10543" b="69590"/>
          <a:stretch/>
        </p:blipFill>
        <p:spPr>
          <a:xfrm>
            <a:off x="1524" y="-116973"/>
            <a:ext cx="12188952" cy="1362501"/>
          </a:xfrm>
          <a:prstGeom prst="rect">
            <a:avLst/>
          </a:prstGeom>
        </p:spPr>
      </p:pic>
      <p:sp>
        <p:nvSpPr>
          <p:cNvPr id="12" name="CaixaDeTexto 11">
            <a:extLst>
              <a:ext uri="{FF2B5EF4-FFF2-40B4-BE49-F238E27FC236}">
                <a16:creationId xmlns:a16="http://schemas.microsoft.com/office/drawing/2014/main" id="{9D13CDA9-F7D1-5844-A2EE-C9FA1D1721BE}"/>
              </a:ext>
            </a:extLst>
          </p:cNvPr>
          <p:cNvSpPr txBox="1"/>
          <p:nvPr/>
        </p:nvSpPr>
        <p:spPr>
          <a:xfrm>
            <a:off x="170121" y="162288"/>
            <a:ext cx="1184467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1" u="none" strike="noStrike" kern="1200" cap="none" spc="0" normalizeH="0" baseline="0" noProof="0" dirty="0">
                <a:ln>
                  <a:noFill/>
                </a:ln>
                <a:solidFill>
                  <a:prstClr val="white"/>
                </a:solidFill>
                <a:effectLst/>
                <a:uLnTx/>
                <a:uFillTx/>
                <a:latin typeface="Avenir Next Condensed Heavy" panose="020B0506020202020204" pitchFamily="34" charset="0"/>
                <a:ea typeface="+mn-ea"/>
                <a:cs typeface="+mn-cs"/>
              </a:rPr>
              <a:t>REGULAMENTO</a:t>
            </a:r>
          </a:p>
        </p:txBody>
      </p:sp>
      <p:sp>
        <p:nvSpPr>
          <p:cNvPr id="2" name="Retângulo 4">
            <a:extLst>
              <a:ext uri="{FF2B5EF4-FFF2-40B4-BE49-F238E27FC236}">
                <a16:creationId xmlns:a16="http://schemas.microsoft.com/office/drawing/2014/main" id="{49D29E21-5C18-4CA5-B472-BA3DFEFBF1BB}"/>
              </a:ext>
            </a:extLst>
          </p:cNvPr>
          <p:cNvSpPr/>
          <p:nvPr/>
        </p:nvSpPr>
        <p:spPr>
          <a:xfrm>
            <a:off x="665806" y="1193565"/>
            <a:ext cx="4986012" cy="5826723"/>
          </a:xfrm>
          <a:prstGeom prst="rect">
            <a:avLst/>
          </a:prstGeom>
          <a:ln>
            <a:noFill/>
          </a:ln>
        </p:spPr>
        <p:txBody>
          <a:bodyPr wrap="square">
            <a:spAutoFit/>
          </a:bodyPr>
          <a:lstStyle/>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Você deve ser um Supervisor Totalmente Qualificado antes de iniciar sua qualificação como Equipe Mundial Ativo. Os pontos de volume obtidos como Supervisor em Qualificação com um desconto temporário de 50% podem ser usados ​​para a qualificação AWT.</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 Bônus Especial de US$500 é apenas para qualificados como Equipe Mundial Ativo pela primeira vez que não sejam membros da Equipe TAB. Membros da Equipe GET qualificados em Agosto de 2022 ou anteriormente são elegíveis apenas ao reconhecimento.</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Não será considerado o volume não documentado de outros países.</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Você só pode se qualificar </a:t>
            </a:r>
            <a:r>
              <a:rPr kumimoji="0" lang="pt-BR"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uma vez para o Bônus Especial de US$500</a:t>
            </a: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(Por exemplo, se você recebeu seu Bônus de Equipe Mundial Ativo em qualquer ano entre 2006 e 2022, você NÃO será elegível para outro bônus em 2023).</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 Bônus Especial de US$500 será pago em moeda local. Todos os impostos serão aplicáveis de acordo com a legislação tributária de cada país. Todos osqualificados ao Bônus de US$500 não podem ter cometido violações éticas. </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 Supervisor participante que atingir todos os requisitos desta promoção será auditado pelo Departamento de Melhores Práticas do Consultor (MPC), e este não poderá ter cometido quaisquer violações éticas. No caso de violação, o Supervisor não estará apto para o recebimento do prêmio;</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altLang="pt-BR"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Contratos Associados/divórcio: os novos contratos poderão utilizar  até 100% do Volume do contrato original para qualificação do novo contrato</a:t>
            </a:r>
            <a:r>
              <a:rPr kumimoji="0" lang="pt-BR" alt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Se os dois contratos associados se qualificarem utilizando o volume do contrato original, será paga apenas uma premiação para o contrato original. Caso apenas um dos contratos associados participe da viagem, a premiação será paga integralmente a este contrato.</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alt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Importante: em nenhuma situação é permitida a soma dos 3 contratos</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endPar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21" name="Retângulo 4">
            <a:extLst>
              <a:ext uri="{FF2B5EF4-FFF2-40B4-BE49-F238E27FC236}">
                <a16:creationId xmlns:a16="http://schemas.microsoft.com/office/drawing/2014/main" id="{9EF412D6-E6A1-4776-95E0-D827993F76E5}"/>
              </a:ext>
            </a:extLst>
          </p:cNvPr>
          <p:cNvSpPr/>
          <p:nvPr/>
        </p:nvSpPr>
        <p:spPr>
          <a:xfrm>
            <a:off x="6096000" y="1213638"/>
            <a:ext cx="5312669" cy="5582554"/>
          </a:xfrm>
          <a:prstGeom prst="rect">
            <a:avLst/>
          </a:prstGeom>
          <a:ln>
            <a:noFill/>
          </a:ln>
        </p:spPr>
        <p:txBody>
          <a:bodyPr wrap="square">
            <a:spAutoFit/>
          </a:bodyPr>
          <a:lstStyle/>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Você pode usar Pontos de Volume e / ou Pontos de Royalties de agosto de 2022 a dezembro de 2023 para a qualificação AWT de 2022 e 2023. No entanto, a qualificação 2023 AWT exige que os Pontos de Volume e / ou Pontos de Royalties sejam concluídos durante pelo menos um mês de 2023.</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 período de qualificação pode ser iniciado em qualquer mês a partir de Agosto de 2022.Todas as qualificações devem ocorrer dentro de um período de seis meses consecutivos. </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Todas as três qualificações podem se sobrepor, desde que sejam concluídas dentro de um período de quatro a seis meses consecutivos. O menor tempo que você pode levar para se qualificar é de quatro meses; por exemplo, 10.000 pontos de volume total em um mês </a:t>
            </a:r>
            <a:r>
              <a:rPr kumimoji="0" lang="pt-BR" sz="13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OU 5.000 pontos de volume total em quaisquer dois meses</a:t>
            </a: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também podem contar como um dos 2.500 pontos de volume total em quatro meses consecutivos.</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 assinatura gratuita do BizWorks de um ano não pode ser adiada para uma data posterior. O período gratuito de um ano começa no mesmo mês de qualificação AWT ou no mês seguinte ao último mês pré-pago da assinatura do BizWorks. Os membros devem concordar com os Termos e Condições do BizWorks.</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 assinatura gratuita do BizWorks de um ano não pode ser transferida para outra Associação. A assinatura do BizWorks não pode ser trocada por valor monetário.</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Os membros que já possuem uma assinatura do BizWorks não receberão uma recompensa alternativa. </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Quando o período gratuito de um ano termina, o Membro pode continuar a utilizar o Bizworks pagando a taxa de assinatura mensal.</a:t>
            </a:r>
          </a:p>
          <a:p>
            <a:pPr marL="177800" marR="0" lvl="0" indent="-177800" algn="l" defTabSz="914400" rtl="0" eaLnBrk="1" fontAlgn="auto" latinLnBrk="0" hangingPunct="1">
              <a:lnSpc>
                <a:spcPct val="90000"/>
              </a:lnSpc>
              <a:spcBef>
                <a:spcPts val="0"/>
              </a:spcBef>
              <a:spcAft>
                <a:spcPts val="500"/>
              </a:spcAft>
              <a:buClr>
                <a:srgbClr val="4472C4"/>
              </a:buClr>
              <a:buSzTx/>
              <a:buFont typeface="Arial Narrow" panose="020B0606020202030204" pitchFamily="34" charset="0"/>
              <a:buChar char="I"/>
              <a:tabLst>
                <a:tab pos="457200" algn="l"/>
              </a:tabLst>
              <a:defRPr/>
            </a:pPr>
            <a:r>
              <a:rPr kumimoji="0" lang="pt-BR" sz="13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Para fins informativos, a Herbalife anunciará publicamente os respectivos nomes dos participantes e contemplados por meio de seus canais oficiais de comunicação. Os participantes contemplados concordam em ceder gratuitamente neste ato os direitos de uso de sua imagem e som de voz a Herbalife sem nenhum ônus. </a:t>
            </a:r>
          </a:p>
        </p:txBody>
      </p:sp>
    </p:spTree>
    <p:extLst>
      <p:ext uri="{BB962C8B-B14F-4D97-AF65-F5344CB8AC3E}">
        <p14:creationId xmlns:p14="http://schemas.microsoft.com/office/powerpoint/2010/main" val="44376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7374</TotalTime>
  <Words>650</Words>
  <Application>Microsoft Office PowerPoint</Application>
  <PresentationFormat>Widescreen</PresentationFormat>
  <Paragraphs>17</Paragraphs>
  <Slides>1</Slides>
  <Notes>0</Notes>
  <HiddenSlides>0</HiddenSlides>
  <MMClips>0</MMClips>
  <ScaleCrop>false</ScaleCrop>
  <HeadingPairs>
    <vt:vector size="6" baseType="variant">
      <vt:variant>
        <vt:lpstr>Fontes usadas</vt:lpstr>
      </vt:variant>
      <vt:variant>
        <vt:i4>4</vt:i4>
      </vt:variant>
      <vt:variant>
        <vt:lpstr>Tema</vt:lpstr>
      </vt:variant>
      <vt:variant>
        <vt:i4>3</vt:i4>
      </vt:variant>
      <vt:variant>
        <vt:lpstr>Títulos de slides</vt:lpstr>
      </vt:variant>
      <vt:variant>
        <vt:i4>1</vt:i4>
      </vt:variant>
    </vt:vector>
  </HeadingPairs>
  <TitlesOfParts>
    <vt:vector size="8" baseType="lpstr">
      <vt:lpstr>Arial</vt:lpstr>
      <vt:lpstr>Arial Narrow</vt:lpstr>
      <vt:lpstr>Avenir Next Condensed Heavy</vt:lpstr>
      <vt:lpstr>Calibri</vt:lpstr>
      <vt:lpstr>4_Tema do Office</vt:lpstr>
      <vt:lpstr>7_Office Theme</vt:lpstr>
      <vt:lpstr>8_Office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Daniel Giffoni</dc:creator>
  <cp:lastModifiedBy>Tatiana Vitoriano</cp:lastModifiedBy>
  <cp:revision>668</cp:revision>
  <cp:lastPrinted>2016-12-29T13:47:51Z</cp:lastPrinted>
  <dcterms:created xsi:type="dcterms:W3CDTF">2016-04-12T16:42:57Z</dcterms:created>
  <dcterms:modified xsi:type="dcterms:W3CDTF">2022-08-07T19:12:20Z</dcterms:modified>
</cp:coreProperties>
</file>