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432"/>
    <a:srgbClr val="FFC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>
        <p:scale>
          <a:sx n="50" d="100"/>
          <a:sy n="50" d="100"/>
        </p:scale>
        <p:origin x="1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CB989-8EA7-344C-B5A9-8AA25FD6B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6DB2DB-6692-2843-A7DF-4A1E12505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7D180-8E42-A948-8478-ED8E9E44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FFC131-F654-CC41-863C-4D6D3DF6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236E18-C292-9642-82F1-98CA8A7B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1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9C125-5DD8-864F-8FA6-62174C6A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1551FA-6D6D-8F46-A0D3-DE3E68577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A7FE29-85E0-C545-AFE4-19F4E318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D97C56-50DD-3048-90E7-C87E1179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AA42BA-9793-4C4A-8568-0E243202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4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0ED5B4-B2F0-C147-AB1B-2C081E423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5597F5-E0BE-7A42-B12B-D50105D42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ED03A-D6D5-FE40-B552-2EDC3D7D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B5818F-05C5-E645-86D5-5DCBD6AF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415C81-94B6-7D45-AABA-DAA96C37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5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6F005-1024-C446-880F-06CE9A79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717BC9-22D8-6546-8FFF-5F18B85EA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C71E27-1461-A541-8E8B-75D3484A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8D350-ECD0-6346-B35A-BD5957D2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4BECF-4237-0D4F-B3B7-ACF5F2E7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73EFA-D3B2-4746-B8FD-DC693215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BF519C-4902-0841-AAF6-44BBC5F0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3CF41-70FD-EB4C-893A-7C7195AB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9C2BE0-46D8-1944-AE8E-988DD30B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621523-BB79-BA4C-B00D-55FC2DEA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2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E975E-7029-6A45-B3DC-D5423749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00315F-01AA-624B-A806-80A435EF8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836E15-963F-CF4A-B544-E3692312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BFBC3F-40F6-C049-8CFE-9B6D26AB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7DB481-95A1-D048-9212-E692C68A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1CC3F-B65F-5C41-B659-C54C10B6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B4BDA-AC68-934F-8B8C-040AD732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4FCF38-FB6E-3441-AF8B-4619160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AE3AC-9CB4-4F4A-9A52-386EC3EBD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B72AF8-CBB5-AA4B-909E-0DB5C3A64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6FC69D-B26C-244C-B670-DCCBB3501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AAE6B4-C609-D94E-80EA-7DA59689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6CD6A7-E25F-BD41-A1BF-AA14FE73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2164C9-EF09-5549-BE6E-0C3FE2E6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9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EF1B7-B06D-7941-9036-F418DBBF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1B9EC6-7863-B546-8805-2158B313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21236A-32BD-254F-8213-C0F9033E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62378F-4455-5C48-8ECF-B3676985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6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E3BD752-3A63-7643-B690-1C0B4BE9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FAD8AB-7709-384E-9110-84352D06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A4D796-9097-7848-B042-11728975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91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F1B09-EE70-DB43-9E4E-97F30E67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6611B9-2DCA-BB4F-A20A-2CD4228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6D4E8-4901-F54F-AA0D-30C1BE6BE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282D6C-C563-F744-8657-02D5C94A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1169D4-EB4F-1E42-9F54-5C879C3A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4AA85C-C15F-0E41-8316-69764A3E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FE2E-1924-DB43-A219-058DDBFF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028E35-F3E6-1B4D-9547-D4BEEBD31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ABD893-BE2B-E549-8F22-5F0ABE083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28F11F-198C-734C-BB7C-439CA19C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06E17D-6B1D-8C4B-8624-6637E5C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1AC5C6-D8AF-624C-B501-08DA8952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70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7E4E40-C7D5-534D-872A-8D7A6C89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510C21-060A-5F4B-9763-3364BFB86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80EC2-6A56-364D-A44B-3E0B0B939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6590-90AC-C043-85B7-8522C8761408}" type="datetimeFigureOut">
              <a:rPr lang="pt-BR" smtClean="0"/>
              <a:t>05/04/2022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FCCED-1DAF-5342-9ED3-893241A2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2A675-3268-3A4A-8BEB-436BAA343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33F0-72C9-554A-807B-F8045DC42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5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se pondo&#10;&#10;Descrição gerada automaticamente com confiança média">
            <a:extLst>
              <a:ext uri="{FF2B5EF4-FFF2-40B4-BE49-F238E27FC236}">
                <a16:creationId xmlns:a16="http://schemas.microsoft.com/office/drawing/2014/main" id="{89858978-0C36-034F-A8A1-D367F56C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8E47621F-5A69-A840-9A06-29A917940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333"/>
          <a:stretch/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9" name="Imagem 8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399EF708-8203-204E-B360-338399AC3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54" b="60721"/>
          <a:stretch/>
        </p:blipFill>
        <p:spPr>
          <a:xfrm>
            <a:off x="7809470" y="0"/>
            <a:ext cx="4382530" cy="2693773"/>
          </a:xfrm>
          <a:prstGeom prst="rect">
            <a:avLst/>
          </a:prstGeom>
        </p:spPr>
      </p:pic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A2AD2B57-15E8-E546-8969-AF39984794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946" b="68468"/>
          <a:stretch/>
        </p:blipFill>
        <p:spPr>
          <a:xfrm>
            <a:off x="0" y="0"/>
            <a:ext cx="7809470" cy="2162432"/>
          </a:xfrm>
          <a:prstGeom prst="rect">
            <a:avLst/>
          </a:prstGeom>
        </p:spPr>
      </p:pic>
      <p:pic>
        <p:nvPicPr>
          <p:cNvPr id="17" name="Imagem 16" descr="Forma, Retângulo&#10;&#10;Descrição gerada automaticamente">
            <a:extLst>
              <a:ext uri="{FF2B5EF4-FFF2-40B4-BE49-F238E27FC236}">
                <a16:creationId xmlns:a16="http://schemas.microsoft.com/office/drawing/2014/main" id="{9136E019-FF76-7E47-93E1-1961C7D67E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03" t="31531" r="7466" b="4684"/>
          <a:stretch/>
        </p:blipFill>
        <p:spPr>
          <a:xfrm>
            <a:off x="939114" y="2162432"/>
            <a:ext cx="10342605" cy="4374292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FB900786-2F45-2144-992E-371AB1C3B6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899" t="79279" b="1442"/>
          <a:stretch/>
        </p:blipFill>
        <p:spPr>
          <a:xfrm>
            <a:off x="10851636" y="5563236"/>
            <a:ext cx="1081928" cy="1161535"/>
          </a:xfrm>
          <a:prstGeom prst="rect">
            <a:avLst/>
          </a:prstGeom>
        </p:spPr>
      </p:pic>
      <p:pic>
        <p:nvPicPr>
          <p:cNvPr id="19" name="Imagem 1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2E9F73C-4989-D741-8F30-05ABB53C36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44" t="47207" r="83277" b="28829"/>
          <a:stretch/>
        </p:blipFill>
        <p:spPr>
          <a:xfrm>
            <a:off x="10118592" y="2277919"/>
            <a:ext cx="1643449" cy="1643449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2BF1943-9B8A-714E-870E-974123ABA275}"/>
              </a:ext>
            </a:extLst>
          </p:cNvPr>
          <p:cNvGrpSpPr/>
          <p:nvPr/>
        </p:nvGrpSpPr>
        <p:grpSpPr>
          <a:xfrm>
            <a:off x="2190235" y="3398111"/>
            <a:ext cx="7811530" cy="1699882"/>
            <a:chOff x="2203621" y="3398108"/>
            <a:chExt cx="7811530" cy="169988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6D6D8836-4A59-1647-A7AE-785F84276B49}"/>
                </a:ext>
              </a:extLst>
            </p:cNvPr>
            <p:cNvSpPr/>
            <p:nvPr/>
          </p:nvSpPr>
          <p:spPr>
            <a:xfrm>
              <a:off x="2205681" y="3398108"/>
              <a:ext cx="7809470" cy="333632"/>
            </a:xfrm>
            <a:prstGeom prst="rect">
              <a:avLst/>
            </a:prstGeom>
            <a:solidFill>
              <a:srgbClr val="FFC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F786CB5-D734-6047-BD2C-7262211F4F23}"/>
                </a:ext>
              </a:extLst>
            </p:cNvPr>
            <p:cNvSpPr/>
            <p:nvPr/>
          </p:nvSpPr>
          <p:spPr>
            <a:xfrm>
              <a:off x="2205681" y="3398108"/>
              <a:ext cx="7795054" cy="1699882"/>
            </a:xfrm>
            <a:prstGeom prst="rect">
              <a:avLst/>
            </a:prstGeom>
            <a:noFill/>
            <a:ln w="38100">
              <a:solidFill>
                <a:srgbClr val="FFC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5409271-75DE-724C-A3F0-45F7BE0B6D4A}"/>
                </a:ext>
              </a:extLst>
            </p:cNvPr>
            <p:cNvSpPr/>
            <p:nvPr/>
          </p:nvSpPr>
          <p:spPr>
            <a:xfrm>
              <a:off x="2205681" y="3398110"/>
              <a:ext cx="2750408" cy="1699880"/>
            </a:xfrm>
            <a:prstGeom prst="rect">
              <a:avLst/>
            </a:prstGeom>
            <a:noFill/>
            <a:ln w="38100">
              <a:solidFill>
                <a:srgbClr val="FFC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35B7236-E9F7-874C-ABC0-E6E2F87EFB30}"/>
                </a:ext>
              </a:extLst>
            </p:cNvPr>
            <p:cNvSpPr/>
            <p:nvPr/>
          </p:nvSpPr>
          <p:spPr>
            <a:xfrm>
              <a:off x="2203621" y="3532561"/>
              <a:ext cx="7795054" cy="657962"/>
            </a:xfrm>
            <a:prstGeom prst="rect">
              <a:avLst/>
            </a:prstGeom>
            <a:noFill/>
            <a:ln w="19050">
              <a:solidFill>
                <a:srgbClr val="FFC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261F6D6-E864-054F-992F-674ADD377DA4}"/>
                </a:ext>
              </a:extLst>
            </p:cNvPr>
            <p:cNvSpPr/>
            <p:nvPr/>
          </p:nvSpPr>
          <p:spPr>
            <a:xfrm>
              <a:off x="2203621" y="3608316"/>
              <a:ext cx="7795054" cy="1036338"/>
            </a:xfrm>
            <a:prstGeom prst="rect">
              <a:avLst/>
            </a:prstGeom>
            <a:noFill/>
            <a:ln w="19050">
              <a:solidFill>
                <a:srgbClr val="FFC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4" name="Imagem 33" descr="Imagem em preto e branco&#10;&#10;Descrição gerada automaticamente">
            <a:extLst>
              <a:ext uri="{FF2B5EF4-FFF2-40B4-BE49-F238E27FC236}">
                <a16:creationId xmlns:a16="http://schemas.microsoft.com/office/drawing/2014/main" id="{684EDE70-057D-A245-A699-BA48801D93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965" t="78314" r="29138" b="13177"/>
          <a:stretch/>
        </p:blipFill>
        <p:spPr>
          <a:xfrm>
            <a:off x="3119425" y="5353648"/>
            <a:ext cx="5776675" cy="65992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4761D196-CD7E-7748-88E0-7C5D93872F2F}"/>
              </a:ext>
            </a:extLst>
          </p:cNvPr>
          <p:cNvSpPr txBox="1"/>
          <p:nvPr/>
        </p:nvSpPr>
        <p:spPr>
          <a:xfrm>
            <a:off x="1946465" y="2233186"/>
            <a:ext cx="829906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seu lugar na viagem dos seus sonhos!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5A352AE-238A-AE4D-917C-2D25F5232F80}"/>
              </a:ext>
            </a:extLst>
          </p:cNvPr>
          <p:cNvSpPr txBox="1"/>
          <p:nvPr/>
        </p:nvSpPr>
        <p:spPr>
          <a:xfrm>
            <a:off x="3475994" y="5487096"/>
            <a:ext cx="544192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www.viagemdeincentivoherbalife.com.br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EB2AE4C-EC48-7443-836C-43CDD9450D10}"/>
              </a:ext>
            </a:extLst>
          </p:cNvPr>
          <p:cNvSpPr txBox="1"/>
          <p:nvPr/>
        </p:nvSpPr>
        <p:spPr>
          <a:xfrm>
            <a:off x="4742031" y="5086294"/>
            <a:ext cx="253146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Faça o registro no site: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D3F9437-6C00-194B-B4E4-38BD9FE59AF5}"/>
              </a:ext>
            </a:extLst>
          </p:cNvPr>
          <p:cNvSpPr txBox="1"/>
          <p:nvPr/>
        </p:nvSpPr>
        <p:spPr>
          <a:xfrm>
            <a:off x="2097083" y="2936165"/>
            <a:ext cx="81484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A8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Fique atento as datas de seus registro no Transamérica Resort </a:t>
            </a:r>
            <a:r>
              <a:rPr lang="pt-BR" dirty="0" err="1">
                <a:solidFill>
                  <a:srgbClr val="FA8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Comandatuba</a:t>
            </a:r>
            <a:endParaRPr lang="pt-BR" dirty="0">
              <a:solidFill>
                <a:srgbClr val="FA8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CE0B034-DE07-3A48-8100-A0504DB024B6}"/>
              </a:ext>
            </a:extLst>
          </p:cNvPr>
          <p:cNvSpPr txBox="1"/>
          <p:nvPr/>
        </p:nvSpPr>
        <p:spPr>
          <a:xfrm>
            <a:off x="3037033" y="3411830"/>
            <a:ext cx="10609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4186458-5245-A245-8B06-E21A3419F9E3}"/>
              </a:ext>
            </a:extLst>
          </p:cNvPr>
          <p:cNvSpPr txBox="1"/>
          <p:nvPr/>
        </p:nvSpPr>
        <p:spPr>
          <a:xfrm>
            <a:off x="4881495" y="3396495"/>
            <a:ext cx="525516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 de registro e compra do(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acompanhante(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05249AB-57BF-7F40-96BD-F3EC69FF71C7}"/>
              </a:ext>
            </a:extLst>
          </p:cNvPr>
          <p:cNvCxnSpPr/>
          <p:nvPr/>
        </p:nvCxnSpPr>
        <p:spPr>
          <a:xfrm>
            <a:off x="4943280" y="3404286"/>
            <a:ext cx="0" cy="3306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FC6C65C-1BD3-6A44-B5EE-0586073624D1}"/>
              </a:ext>
            </a:extLst>
          </p:cNvPr>
          <p:cNvSpPr txBox="1"/>
          <p:nvPr/>
        </p:nvSpPr>
        <p:spPr>
          <a:xfrm>
            <a:off x="2204651" y="3738634"/>
            <a:ext cx="27504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Chairman´s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Club e 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Equipe de Presidentes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E62E849-7998-2743-8C37-2203819FB954}"/>
              </a:ext>
            </a:extLst>
          </p:cNvPr>
          <p:cNvSpPr txBox="1"/>
          <p:nvPr/>
        </p:nvSpPr>
        <p:spPr>
          <a:xfrm>
            <a:off x="2204651" y="4283140"/>
            <a:ext cx="275040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Equipe de Milionários e GET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82E8755-E086-464C-9396-831FD46C9D92}"/>
              </a:ext>
            </a:extLst>
          </p:cNvPr>
          <p:cNvSpPr txBox="1"/>
          <p:nvPr/>
        </p:nvSpPr>
        <p:spPr>
          <a:xfrm>
            <a:off x="2204651" y="4714170"/>
            <a:ext cx="275040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Equipe Mundial e Supervisores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384A223-3BCE-E94D-8E5B-66DDB6619D82}"/>
              </a:ext>
            </a:extLst>
          </p:cNvPr>
          <p:cNvSpPr txBox="1"/>
          <p:nvPr/>
        </p:nvSpPr>
        <p:spPr>
          <a:xfrm>
            <a:off x="6110415" y="3813584"/>
            <a:ext cx="275040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05 e 06 de abril de 2022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5629FE4E-3599-B640-B9BE-CB7C83D78A80}"/>
              </a:ext>
            </a:extLst>
          </p:cNvPr>
          <p:cNvSpPr txBox="1"/>
          <p:nvPr/>
        </p:nvSpPr>
        <p:spPr>
          <a:xfrm>
            <a:off x="6110415" y="4270784"/>
            <a:ext cx="275040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06 e 07 de abril de 2022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AD7F621-0190-2148-ACEF-58501E4FA624}"/>
              </a:ext>
            </a:extLst>
          </p:cNvPr>
          <p:cNvSpPr txBox="1"/>
          <p:nvPr/>
        </p:nvSpPr>
        <p:spPr>
          <a:xfrm>
            <a:off x="6110415" y="4714913"/>
            <a:ext cx="275040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11 a 13 de abril de 2022</a:t>
            </a:r>
          </a:p>
        </p:txBody>
      </p:sp>
    </p:spTree>
    <p:extLst>
      <p:ext uri="{BB962C8B-B14F-4D97-AF65-F5344CB8AC3E}">
        <p14:creationId xmlns:p14="http://schemas.microsoft.com/office/powerpoint/2010/main" val="874404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Marques Gonçalves</dc:creator>
  <cp:lastModifiedBy>Camila Breviliere Ferracina</cp:lastModifiedBy>
  <cp:revision>4</cp:revision>
  <dcterms:created xsi:type="dcterms:W3CDTF">2022-04-01T14:32:22Z</dcterms:created>
  <dcterms:modified xsi:type="dcterms:W3CDTF">2022-04-05T19:01:16Z</dcterms:modified>
</cp:coreProperties>
</file>