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19" r:id="rId2"/>
    <p:sldMasterId id="2147483731" r:id="rId3"/>
  </p:sldMasterIdLst>
  <p:notesMasterIdLst>
    <p:notesMasterId r:id="rId8"/>
  </p:notesMasterIdLst>
  <p:sldIdLst>
    <p:sldId id="1017" r:id="rId4"/>
    <p:sldId id="991" r:id="rId5"/>
    <p:sldId id="1019" r:id="rId6"/>
    <p:sldId id="1020" r:id="rId7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5F"/>
    <a:srgbClr val="EC7B00"/>
    <a:srgbClr val="262626"/>
    <a:srgbClr val="7AC043"/>
    <a:srgbClr val="00BABE"/>
    <a:srgbClr val="C04E00"/>
    <a:srgbClr val="7087FF"/>
    <a:srgbClr val="7171C1"/>
    <a:srgbClr val="5252B3"/>
    <a:srgbClr val="583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6432" autoAdjust="0"/>
  </p:normalViewPr>
  <p:slideViewPr>
    <p:cSldViewPr snapToGrid="0">
      <p:cViewPr varScale="1">
        <p:scale>
          <a:sx n="36" d="100"/>
          <a:sy n="36" d="100"/>
        </p:scale>
        <p:origin x="66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3CE2E-A7B8-40BE-85A7-EFAA18B0F252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71546-9FFE-44B9-98DA-C7A4033E8C3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493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26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0FA99-7FE8-49F0-A969-DA1AB62FE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8A6754-2ABE-4841-8D1E-68E95223A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5B6EC61-6B89-4CE3-B25C-A99999237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87E2D0D-89F1-44DE-9892-C0E76BC17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8746B1A-6A7E-422D-8517-713DAF15A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7A806F0-1BC7-40D1-9C41-AC79E65D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6EE72BE-8674-487F-BCC6-FDDC93F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08E3CDB-E5A1-4998-9B7C-5FFFA3B9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49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51BD4-2862-40FF-9666-E153B7E32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1521B11-FB25-47D5-94ED-4B8D2B094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FD5593B-5598-4FC9-8E50-034C18D36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801C5FD-22D3-417A-A9E9-0F93D8C4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941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53F4B84-0F4A-4438-90EF-9BE270F9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5CA976A-FB9C-45E3-B638-63EB0942D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EFA36C-6F23-4AE6-B7E6-4871CB8FB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636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74C9C8-5960-4C38-869A-207780259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EE1FFD-799B-4326-9DDB-843036B08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EEB8407-78D2-4DED-B5E2-3473BA906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9E44D5A-BE99-49D6-8AE7-E5317F7F6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53A8C31-D4A1-48AD-AD59-90F09B599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DF4EF20-9B39-45B5-91F0-E9CBC65B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107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E4AB3-5384-4027-B555-5BE5E77EF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825695D-2C62-42BE-969B-60848288D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55EBD1-B6F1-4B81-B7A7-F6C5EEFCE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8BC02A4-62B1-499A-B3C9-F7D230595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EA9C05E-4594-4F47-A4A5-F5B28E7E5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16F647-B940-425B-A4CF-792226C6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60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FEE043-3730-423A-BC9B-7CC3F236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B3B136A-9510-47AA-83BA-96C2841A9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246EBA-BD27-4880-9999-1713D68AC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02A0F3-74EB-4CCB-9B3A-281025F7F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29F382-F535-4B2E-B822-EF00E31E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726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AAAB23A-7455-4D4E-99E3-006640A15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00B5F2E-874C-474F-BDFD-CE996EB8D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BB7AAA-E559-4CE0-880D-C40D0FE3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FEC986-F55B-4A7F-BD84-8FC26F0D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F7A925-7BE3-4E00-A1CF-0166E9CEE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395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21F5D5-1909-4717-9EF0-1CD2FD3A2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6A2F31-B94D-4411-998F-998A7E30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BD662F-5C66-4885-B94F-4A2E0837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0808C6-3E1F-492C-98B8-D65C02FA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02B10A-0AAF-4F4D-824A-32B52C856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476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27BF72-586C-4C2C-8327-57D2FDD2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487078-5C2C-4490-B814-C9C974A76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ABF92E-34DC-40A5-9F1E-D14BF7526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0EDDD1-6DFE-4388-8044-EBB57BDB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A8A965-EE6A-4CBC-B4CF-B33CA276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757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75A5B-E9B2-4693-8B72-7A01EF06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B3D9D6-F228-4488-B459-D4E07CE90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9A0686-D6E5-4D22-81C0-42CB8C173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1FB610-9FFB-4FFD-B640-6A703DD8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79B3A2-2728-49DF-9DF1-AB83D7EA4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24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23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1898B1-5590-4D4E-9452-058AB1B16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BF46C5-6E23-4457-90D3-EAE634E92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FC819B-90D1-4F83-A1C6-D80F6A5BA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5DDA81-A877-475F-8932-2886C58C9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EED2E31-CBCC-469F-B53C-7B615375C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65CD4E3-5DD3-42B0-9178-F15D16EA4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60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0FA99-7FE8-49F0-A969-DA1AB62FE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8A6754-2ABE-4841-8D1E-68E95223A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5B6EC61-6B89-4CE3-B25C-A99999237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87E2D0D-89F1-44DE-9892-C0E76BC17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8746B1A-6A7E-422D-8517-713DAF15A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7A806F0-1BC7-40D1-9C41-AC79E65D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6EE72BE-8674-487F-BCC6-FDDC93F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08E3CDB-E5A1-4998-9B7C-5FFFA3B9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517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51BD4-2862-40FF-9666-E153B7E32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1521B11-FB25-47D5-94ED-4B8D2B094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FD5593B-5598-4FC9-8E50-034C18D36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801C5FD-22D3-417A-A9E9-0F93D8C4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515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53F4B84-0F4A-4438-90EF-9BE270F9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5CA976A-FB9C-45E3-B638-63EB0942D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EFA36C-6F23-4AE6-B7E6-4871CB8FB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44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74C9C8-5960-4C38-869A-207780259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EE1FFD-799B-4326-9DDB-843036B08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EEB8407-78D2-4DED-B5E2-3473BA906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9E44D5A-BE99-49D6-8AE7-E5317F7F6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53A8C31-D4A1-48AD-AD59-90F09B599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DF4EF20-9B39-45B5-91F0-E9CBC65B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787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E4AB3-5384-4027-B555-5BE5E77EF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825695D-2C62-42BE-969B-60848288D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55EBD1-B6F1-4B81-B7A7-F6C5EEFCE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8BC02A4-62B1-499A-B3C9-F7D230595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EA9C05E-4594-4F47-A4A5-F5B28E7E5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16F647-B940-425B-A4CF-792226C6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583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FEE043-3730-423A-BC9B-7CC3F236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B3B136A-9510-47AA-83BA-96C2841A9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246EBA-BD27-4880-9999-1713D68AC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02A0F3-74EB-4CCB-9B3A-281025F7F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29F382-F535-4B2E-B822-EF00E31E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813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AAAB23A-7455-4D4E-99E3-006640A15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00B5F2E-874C-474F-BDFD-CE996EB8D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BB7AAA-E559-4CE0-880D-C40D0FE3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FEC986-F55B-4A7F-BD84-8FC26F0D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F7A925-7BE3-4E00-A1CF-0166E9CEE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2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3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45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7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86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21F5D5-1909-4717-9EF0-1CD2FD3A2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6A2F31-B94D-4411-998F-998A7E30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BD662F-5C66-4885-B94F-4A2E0837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0808C6-3E1F-492C-98B8-D65C02FA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02B10A-0AAF-4F4D-824A-32B52C856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47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27BF72-586C-4C2C-8327-57D2FDD2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487078-5C2C-4490-B814-C9C974A76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ABF92E-34DC-40A5-9F1E-D14BF7526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0EDDD1-6DFE-4388-8044-EBB57BDB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A8A965-EE6A-4CBC-B4CF-B33CA276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343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75A5B-E9B2-4693-8B72-7A01EF06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B3D9D6-F228-4488-B459-D4E07CE90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9A0686-D6E5-4D22-81C0-42CB8C173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1FB610-9FFB-4FFD-B640-6A703DD8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79B3A2-2728-49DF-9DF1-AB83D7EA4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1898B1-5590-4D4E-9452-058AB1B16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BF46C5-6E23-4457-90D3-EAE634E92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FC819B-90D1-4F83-A1C6-D80F6A5BA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5DDA81-A877-475F-8932-2886C58C9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EED2E31-CBCC-469F-B53C-7B615375C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65CD4E3-5DD3-42B0-9178-F15D16EA4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271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08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377" rtl="0" eaLnBrk="0" fontAlgn="base" hangingPunct="0">
        <a:spcBef>
          <a:spcPct val="0"/>
        </a:spcBef>
        <a:spcAft>
          <a:spcPct val="0"/>
        </a:spcAft>
        <a:defRPr sz="11799">
          <a:solidFill>
            <a:schemeClr val="bg1"/>
          </a:solidFill>
          <a:latin typeface="+mj-lt"/>
          <a:ea typeface="MS PGothic" pitchFamily="34" charset="-128"/>
          <a:cs typeface="MS PGothic" charset="0"/>
        </a:defRPr>
      </a:lvl1pPr>
      <a:lvl2pPr algn="l" defTabSz="1218377" rtl="0" eaLnBrk="0" fontAlgn="base" hangingPunct="0">
        <a:spcBef>
          <a:spcPct val="0"/>
        </a:spcBef>
        <a:spcAft>
          <a:spcPct val="0"/>
        </a:spcAft>
        <a:defRPr sz="11799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l" defTabSz="1218377" rtl="0" eaLnBrk="0" fontAlgn="base" hangingPunct="0">
        <a:spcBef>
          <a:spcPct val="0"/>
        </a:spcBef>
        <a:spcAft>
          <a:spcPct val="0"/>
        </a:spcAft>
        <a:defRPr sz="11799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l" defTabSz="1218377" rtl="0" eaLnBrk="0" fontAlgn="base" hangingPunct="0">
        <a:spcBef>
          <a:spcPct val="0"/>
        </a:spcBef>
        <a:spcAft>
          <a:spcPct val="0"/>
        </a:spcAft>
        <a:defRPr sz="11799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l" defTabSz="1218377" rtl="0" eaLnBrk="0" fontAlgn="base" hangingPunct="0">
        <a:spcBef>
          <a:spcPct val="0"/>
        </a:spcBef>
        <a:spcAft>
          <a:spcPct val="0"/>
        </a:spcAft>
        <a:defRPr sz="11799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1218377" algn="l" defTabSz="1218377" rtl="0" eaLnBrk="0" fontAlgn="base" hangingPunct="0">
        <a:spcBef>
          <a:spcPct val="0"/>
        </a:spcBef>
        <a:spcAft>
          <a:spcPct val="0"/>
        </a:spcAft>
        <a:defRPr sz="11799">
          <a:solidFill>
            <a:schemeClr val="bg1"/>
          </a:solidFill>
          <a:latin typeface="Calibri" pitchFamily="34" charset="0"/>
          <a:ea typeface="ＭＳ Ｐゴシック"/>
          <a:cs typeface="ＭＳ Ｐゴシック"/>
        </a:defRPr>
      </a:lvl6pPr>
      <a:lvl7pPr marL="2436838" algn="l" defTabSz="1218377" rtl="0" eaLnBrk="0" fontAlgn="base" hangingPunct="0">
        <a:spcBef>
          <a:spcPct val="0"/>
        </a:spcBef>
        <a:spcAft>
          <a:spcPct val="0"/>
        </a:spcAft>
        <a:defRPr sz="11799">
          <a:solidFill>
            <a:schemeClr val="bg1"/>
          </a:solidFill>
          <a:latin typeface="Calibri" pitchFamily="34" charset="0"/>
          <a:ea typeface="ＭＳ Ｐゴシック"/>
          <a:cs typeface="ＭＳ Ｐゴシック"/>
        </a:defRPr>
      </a:lvl7pPr>
      <a:lvl8pPr marL="3655241" algn="l" defTabSz="1218377" rtl="0" eaLnBrk="0" fontAlgn="base" hangingPunct="0">
        <a:spcBef>
          <a:spcPct val="0"/>
        </a:spcBef>
        <a:spcAft>
          <a:spcPct val="0"/>
        </a:spcAft>
        <a:defRPr sz="11799">
          <a:solidFill>
            <a:schemeClr val="bg1"/>
          </a:solidFill>
          <a:latin typeface="Calibri" pitchFamily="34" charset="0"/>
          <a:ea typeface="ＭＳ Ｐゴシック"/>
          <a:cs typeface="ＭＳ Ｐゴシック"/>
        </a:defRPr>
      </a:lvl8pPr>
      <a:lvl9pPr marL="4873672" algn="l" defTabSz="1218377" rtl="0" eaLnBrk="0" fontAlgn="base" hangingPunct="0">
        <a:spcBef>
          <a:spcPct val="0"/>
        </a:spcBef>
        <a:spcAft>
          <a:spcPct val="0"/>
        </a:spcAft>
        <a:defRPr sz="11799">
          <a:solidFill>
            <a:schemeClr val="bg1"/>
          </a:solidFill>
          <a:latin typeface="Calibri" pitchFamily="34" charset="0"/>
          <a:ea typeface="ＭＳ Ｐゴシック"/>
          <a:cs typeface="ＭＳ Ｐゴシック"/>
        </a:defRPr>
      </a:lvl9pPr>
    </p:titleStyle>
    <p:bodyStyle>
      <a:lvl1pPr marL="913784" indent="-913784" algn="l" defTabSz="121837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86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1pPr>
      <a:lvl2pPr marL="1979945" indent="-761514" algn="l" defTabSz="121837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74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2pPr>
      <a:lvl3pPr marL="3046026" indent="-609186" algn="l" defTabSz="121837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64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3pPr>
      <a:lvl4pPr marL="4264427" indent="-609186" algn="l" defTabSz="121837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54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4pPr>
      <a:lvl5pPr marL="5482858" indent="-609186" algn="l" defTabSz="121837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54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5pPr>
      <a:lvl6pPr marL="6701233" indent="-609186" algn="l" defTabSz="121837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5400">
          <a:solidFill>
            <a:schemeClr val="bg1"/>
          </a:solidFill>
          <a:latin typeface="+mn-lt"/>
          <a:ea typeface="+mn-ea"/>
          <a:cs typeface="+mn-cs"/>
        </a:defRPr>
      </a:lvl6pPr>
      <a:lvl7pPr marL="7919668" indent="-609186" algn="l" defTabSz="121837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5400">
          <a:solidFill>
            <a:schemeClr val="bg1"/>
          </a:solidFill>
          <a:latin typeface="+mn-lt"/>
          <a:ea typeface="+mn-ea"/>
          <a:cs typeface="+mn-cs"/>
        </a:defRPr>
      </a:lvl7pPr>
      <a:lvl8pPr marL="9138071" indent="-609186" algn="l" defTabSz="121837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5400">
          <a:solidFill>
            <a:schemeClr val="bg1"/>
          </a:solidFill>
          <a:latin typeface="+mn-lt"/>
          <a:ea typeface="+mn-ea"/>
          <a:cs typeface="+mn-cs"/>
        </a:defRPr>
      </a:lvl8pPr>
      <a:lvl9pPr marL="10356474" indent="-609186" algn="l" defTabSz="121837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54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243683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8377" algn="l" defTabSz="243683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6838" algn="l" defTabSz="243683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5241" algn="l" defTabSz="243683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3672" algn="l" defTabSz="243683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2047" algn="l" defTabSz="243683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0424" algn="l" defTabSz="243683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28854" algn="l" defTabSz="243683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47259" algn="l" defTabSz="243683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7A26E76-3A8B-4B7B-A537-32B307244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FD675A2-F7A5-4E63-AEC1-DEC1DCA5C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AD63AA-7C86-4EBD-9B12-2FB4098C0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F881A3-B804-472D-A9CB-A9DB95EF6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5DE0CF-747D-475E-9374-BFC6A1E59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71EB29B-6C5D-49F0-A26D-7E3068EBA1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12"/>
            <a:ext cx="24376365" cy="137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6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7A26E76-3A8B-4B7B-A537-32B307244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FD675A2-F7A5-4E63-AEC1-DEC1DCA5C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AD63AA-7C86-4EBD-9B12-2FB4098C0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106FF-BC2D-40E3-A589-4121C1650E4B}" type="datetimeFigureOut">
              <a:rPr lang="pt-BR" smtClean="0"/>
              <a:t>21/01/2021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F881A3-B804-472D-A9CB-A9DB95EF6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5DE0CF-747D-475E-9374-BFC6A1E59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34F61-2B27-470F-9A67-0843AC88DC56}" type="slidenum">
              <a:rPr lang="pt-BR" smtClean="0"/>
              <a:t>‹#›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71EB29B-6C5D-49F0-A26D-7E3068EBA13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12"/>
            <a:ext cx="24376365" cy="137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A4CBEB3-E40F-4F74-A537-F529F0FA3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4"/>
            <a:ext cx="24380951" cy="1371428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BCB0D44-F8E6-4581-A860-A3FFE35E8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2"/>
            <a:ext cx="24380951" cy="1371428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11EC24B-4114-4AE0-8F17-D598C8CC47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5" r="17981" b="13339"/>
          <a:stretch/>
        </p:blipFill>
        <p:spPr>
          <a:xfrm>
            <a:off x="4431323" y="2245"/>
            <a:ext cx="15568246" cy="1188495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A9E492E-6AAD-43E8-91B3-AEEA1BB16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0949" cy="137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m 43">
            <a:extLst>
              <a:ext uri="{FF2B5EF4-FFF2-40B4-BE49-F238E27FC236}">
                <a16:creationId xmlns:a16="http://schemas.microsoft.com/office/drawing/2014/main" id="{E1856B20-AB04-4AB7-9269-49C5CE072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7"/>
            <a:ext cx="24380951" cy="1371428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6BBE5A5-3342-4ADF-98C6-E23129A70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2"/>
            <a:ext cx="24380951" cy="13714285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E9D6F98C-EA27-495B-AA21-439D5944C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7" y="3978"/>
            <a:ext cx="24380949" cy="1371428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80BA44F-FC52-4B1F-AAF8-B4D0ABF225B9}"/>
              </a:ext>
            </a:extLst>
          </p:cNvPr>
          <p:cNvSpPr txBox="1"/>
          <p:nvPr/>
        </p:nvSpPr>
        <p:spPr>
          <a:xfrm>
            <a:off x="4570412" y="3009258"/>
            <a:ext cx="15241588" cy="1415603"/>
          </a:xfrm>
          <a:prstGeom prst="rect">
            <a:avLst/>
          </a:prstGeom>
          <a:noFill/>
        </p:spPr>
        <p:txBody>
          <a:bodyPr wrap="square" lIns="243674" tIns="121836" rIns="243674" bIns="121836" rtlCol="0">
            <a:spAutoFit/>
          </a:bodyPr>
          <a:lstStyle/>
          <a:p>
            <a:pPr algn="ctr" defTabSz="1827485"/>
            <a:r>
              <a:rPr lang="pt-BR" sz="3800" dirty="0">
                <a:solidFill>
                  <a:srgbClr val="5B5D5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Seja um </a:t>
            </a:r>
            <a:r>
              <a:rPr lang="pt-BR" sz="3800" b="1" dirty="0">
                <a:solidFill>
                  <a:srgbClr val="5B5D5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Supervisor Totalmente Qualificado e faça 3 meses consecutivos de 2.500 Pontos de Volume Total </a:t>
            </a:r>
            <a:r>
              <a:rPr lang="pt-BR" sz="3800" dirty="0">
                <a:solidFill>
                  <a:srgbClr val="5B5D5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 Novembro de 2020 a Dezembro de 2021.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048A800C-F0FA-4329-8CAF-D98FDC160E16}"/>
              </a:ext>
            </a:extLst>
          </p:cNvPr>
          <p:cNvGrpSpPr/>
          <p:nvPr/>
        </p:nvGrpSpPr>
        <p:grpSpPr>
          <a:xfrm>
            <a:off x="4324525" y="4970586"/>
            <a:ext cx="4726566" cy="2312192"/>
            <a:chOff x="4324525" y="5017478"/>
            <a:chExt cx="4726566" cy="2312192"/>
          </a:xfrm>
        </p:grpSpPr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6A779FFD-67F0-43F0-AA59-29E375601D51}"/>
                </a:ext>
              </a:extLst>
            </p:cNvPr>
            <p:cNvSpPr/>
            <p:nvPr/>
          </p:nvSpPr>
          <p:spPr>
            <a:xfrm>
              <a:off x="4324525" y="5017478"/>
              <a:ext cx="4726566" cy="2312192"/>
            </a:xfrm>
            <a:prstGeom prst="rect">
              <a:avLst/>
            </a:prstGeom>
            <a:solidFill>
              <a:srgbClr val="5B5D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796" tIns="91430" rIns="182796" bIns="91430" rtlCol="0" anchor="ctr"/>
            <a:lstStyle/>
            <a:p>
              <a:pPr algn="ctr" defTabSz="1827485"/>
              <a:endParaRPr lang="pt-BR" sz="3200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7F3B96AC-FD7D-4C36-8EA0-584960E454B7}"/>
                </a:ext>
              </a:extLst>
            </p:cNvPr>
            <p:cNvSpPr txBox="1"/>
            <p:nvPr/>
          </p:nvSpPr>
          <p:spPr>
            <a:xfrm>
              <a:off x="4862060" y="5363663"/>
              <a:ext cx="3609063" cy="738644"/>
            </a:xfrm>
            <a:prstGeom prst="rect">
              <a:avLst/>
            </a:prstGeom>
            <a:noFill/>
          </p:spPr>
          <p:txBody>
            <a:bodyPr wrap="square" lIns="182796" tIns="91430" rIns="182796" bIns="91430" rtlCol="0">
              <a:spAutoFit/>
            </a:bodyPr>
            <a:lstStyle/>
            <a:p>
              <a:pPr algn="ctr" defTabSz="1827485">
                <a:lnSpc>
                  <a:spcPct val="90000"/>
                </a:lnSpc>
                <a:spcAft>
                  <a:spcPts val="2666"/>
                </a:spcAft>
              </a:pPr>
              <a:r>
                <a:rPr lang="pt-BR" sz="4000" dirty="0">
                  <a:solidFill>
                    <a:schemeClr val="bg1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Mês 01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ADD8EFC4-2D98-4FCB-AD85-739AE46005BE}"/>
                </a:ext>
              </a:extLst>
            </p:cNvPr>
            <p:cNvSpPr txBox="1"/>
            <p:nvPr/>
          </p:nvSpPr>
          <p:spPr>
            <a:xfrm>
              <a:off x="5023636" y="6134176"/>
              <a:ext cx="3285896" cy="830977"/>
            </a:xfrm>
            <a:prstGeom prst="rect">
              <a:avLst/>
            </a:prstGeom>
            <a:noFill/>
          </p:spPr>
          <p:txBody>
            <a:bodyPr wrap="square" lIns="182796" tIns="91430" rIns="182796" bIns="91430" rtlCol="0">
              <a:spAutoFit/>
            </a:bodyPr>
            <a:lstStyle/>
            <a:p>
              <a:pPr algn="ctr" defTabSz="1827485">
                <a:lnSpc>
                  <a:spcPct val="75000"/>
                </a:lnSpc>
                <a:spcAft>
                  <a:spcPts val="2666"/>
                </a:spcAft>
              </a:pPr>
              <a:r>
                <a:rPr lang="pt-BR" sz="5600" b="1" dirty="0">
                  <a:solidFill>
                    <a:schemeClr val="bg1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2.500 </a:t>
              </a:r>
              <a:r>
                <a:rPr lang="pt-BR" sz="4000" dirty="0">
                  <a:solidFill>
                    <a:schemeClr val="bg1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PV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0A8CF20-E2AA-40C4-BC44-F050D54270E5}"/>
              </a:ext>
            </a:extLst>
          </p:cNvPr>
          <p:cNvGrpSpPr/>
          <p:nvPr/>
        </p:nvGrpSpPr>
        <p:grpSpPr>
          <a:xfrm>
            <a:off x="8978243" y="4970586"/>
            <a:ext cx="5785076" cy="2312192"/>
            <a:chOff x="8978243" y="5017478"/>
            <a:chExt cx="5785076" cy="2312192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8FB6568C-AC6A-46F0-9D2A-8CDAB5C7C684}"/>
                </a:ext>
              </a:extLst>
            </p:cNvPr>
            <p:cNvSpPr/>
            <p:nvPr/>
          </p:nvSpPr>
          <p:spPr>
            <a:xfrm>
              <a:off x="10036753" y="5017478"/>
              <a:ext cx="4726566" cy="2312192"/>
            </a:xfrm>
            <a:prstGeom prst="rect">
              <a:avLst/>
            </a:prstGeom>
            <a:solidFill>
              <a:srgbClr val="5B5D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796" tIns="91430" rIns="182796" bIns="91430" rtlCol="0" anchor="ctr"/>
            <a:lstStyle/>
            <a:p>
              <a:pPr algn="ctr" defTabSz="1827485"/>
              <a:endParaRPr lang="pt-BR" sz="3200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72502CC3-F483-4498-B95E-729E3BCD22FF}"/>
                </a:ext>
              </a:extLst>
            </p:cNvPr>
            <p:cNvSpPr txBox="1"/>
            <p:nvPr/>
          </p:nvSpPr>
          <p:spPr>
            <a:xfrm>
              <a:off x="10574231" y="5363663"/>
              <a:ext cx="3609061" cy="738644"/>
            </a:xfrm>
            <a:prstGeom prst="rect">
              <a:avLst/>
            </a:prstGeom>
            <a:noFill/>
          </p:spPr>
          <p:txBody>
            <a:bodyPr wrap="square" lIns="182796" tIns="91430" rIns="182796" bIns="91430" rtlCol="0">
              <a:spAutoFit/>
            </a:bodyPr>
            <a:lstStyle/>
            <a:p>
              <a:pPr algn="ctr" defTabSz="1827485">
                <a:lnSpc>
                  <a:spcPct val="90000"/>
                </a:lnSpc>
                <a:spcAft>
                  <a:spcPts val="2666"/>
                </a:spcAft>
              </a:pPr>
              <a:r>
                <a:rPr lang="pt-BR" sz="4000" dirty="0">
                  <a:solidFill>
                    <a:schemeClr val="bg1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Mês 02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7316A128-198E-483C-B216-9F95DDAF0A97}"/>
                </a:ext>
              </a:extLst>
            </p:cNvPr>
            <p:cNvSpPr txBox="1"/>
            <p:nvPr/>
          </p:nvSpPr>
          <p:spPr>
            <a:xfrm>
              <a:off x="10735828" y="6134176"/>
              <a:ext cx="3285892" cy="830977"/>
            </a:xfrm>
            <a:prstGeom prst="rect">
              <a:avLst/>
            </a:prstGeom>
            <a:noFill/>
          </p:spPr>
          <p:txBody>
            <a:bodyPr wrap="square" lIns="182796" tIns="91430" rIns="182796" bIns="91430" rtlCol="0">
              <a:spAutoFit/>
            </a:bodyPr>
            <a:lstStyle/>
            <a:p>
              <a:pPr algn="ctr" defTabSz="1827485">
                <a:lnSpc>
                  <a:spcPct val="75000"/>
                </a:lnSpc>
                <a:spcAft>
                  <a:spcPts val="2666"/>
                </a:spcAft>
              </a:pPr>
              <a:r>
                <a:rPr lang="pt-BR" sz="5600" b="1" dirty="0">
                  <a:solidFill>
                    <a:schemeClr val="bg1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2.500 </a:t>
              </a:r>
              <a:r>
                <a:rPr lang="pt-BR" sz="4000" dirty="0">
                  <a:solidFill>
                    <a:schemeClr val="bg1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PV</a:t>
              </a:r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A0A5A536-D0FE-4E4F-A3AB-85A51C7D4423}"/>
                </a:ext>
              </a:extLst>
            </p:cNvPr>
            <p:cNvSpPr/>
            <p:nvPr/>
          </p:nvSpPr>
          <p:spPr>
            <a:xfrm>
              <a:off x="8978243" y="5460016"/>
              <a:ext cx="1045629" cy="1538863"/>
            </a:xfrm>
            <a:prstGeom prst="rect">
              <a:avLst/>
            </a:prstGeom>
          </p:spPr>
          <p:txBody>
            <a:bodyPr wrap="none" lIns="182796" tIns="91430" rIns="182796" bIns="91430">
              <a:spAutoFit/>
            </a:bodyPr>
            <a:lstStyle/>
            <a:p>
              <a:pPr defTabSz="1827485"/>
              <a:r>
                <a:rPr lang="pt-BR" sz="8800" b="1" dirty="0">
                  <a:solidFill>
                    <a:srgbClr val="262626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+</a:t>
              </a:r>
              <a:endParaRPr lang="pt-BR" sz="800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C15031AD-8781-4BB8-9929-C20FEB5AA71D}"/>
              </a:ext>
            </a:extLst>
          </p:cNvPr>
          <p:cNvGrpSpPr/>
          <p:nvPr/>
        </p:nvGrpSpPr>
        <p:grpSpPr>
          <a:xfrm>
            <a:off x="14748667" y="4970586"/>
            <a:ext cx="5726880" cy="2312192"/>
            <a:chOff x="14748667" y="5017478"/>
            <a:chExt cx="5726880" cy="2312192"/>
          </a:xfrm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AD8553B7-D991-44C3-903B-CEE5D88255BB}"/>
                </a:ext>
              </a:extLst>
            </p:cNvPr>
            <p:cNvSpPr/>
            <p:nvPr/>
          </p:nvSpPr>
          <p:spPr>
            <a:xfrm>
              <a:off x="15748981" y="5017478"/>
              <a:ext cx="4726566" cy="2312192"/>
            </a:xfrm>
            <a:prstGeom prst="rect">
              <a:avLst/>
            </a:prstGeom>
            <a:solidFill>
              <a:srgbClr val="5B5D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796" tIns="91430" rIns="182796" bIns="91430" rtlCol="0" anchor="ctr"/>
            <a:lstStyle/>
            <a:p>
              <a:pPr algn="ctr" defTabSz="1827485"/>
              <a:endParaRPr lang="pt-BR" sz="3200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CE9EF33C-E47B-4506-B15B-D88327F40B82}"/>
                </a:ext>
              </a:extLst>
            </p:cNvPr>
            <p:cNvSpPr txBox="1"/>
            <p:nvPr/>
          </p:nvSpPr>
          <p:spPr>
            <a:xfrm>
              <a:off x="16286457" y="5363663"/>
              <a:ext cx="3609061" cy="738644"/>
            </a:xfrm>
            <a:prstGeom prst="rect">
              <a:avLst/>
            </a:prstGeom>
            <a:noFill/>
          </p:spPr>
          <p:txBody>
            <a:bodyPr wrap="square" lIns="182796" tIns="91430" rIns="182796" bIns="91430" rtlCol="0">
              <a:spAutoFit/>
            </a:bodyPr>
            <a:lstStyle/>
            <a:p>
              <a:pPr algn="ctr" defTabSz="1827485">
                <a:lnSpc>
                  <a:spcPct val="90000"/>
                </a:lnSpc>
                <a:spcAft>
                  <a:spcPts val="2666"/>
                </a:spcAft>
              </a:pPr>
              <a:r>
                <a:rPr lang="pt-BR" sz="4000" dirty="0">
                  <a:solidFill>
                    <a:schemeClr val="bg1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Mês 03</a:t>
              </a: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B9E1FC53-1C04-4FF4-A617-CB3B433BB8B0}"/>
                </a:ext>
              </a:extLst>
            </p:cNvPr>
            <p:cNvSpPr txBox="1"/>
            <p:nvPr/>
          </p:nvSpPr>
          <p:spPr>
            <a:xfrm>
              <a:off x="16448056" y="6134176"/>
              <a:ext cx="3285892" cy="830977"/>
            </a:xfrm>
            <a:prstGeom prst="rect">
              <a:avLst/>
            </a:prstGeom>
            <a:noFill/>
          </p:spPr>
          <p:txBody>
            <a:bodyPr wrap="square" lIns="182796" tIns="91430" rIns="182796" bIns="91430" rtlCol="0">
              <a:spAutoFit/>
            </a:bodyPr>
            <a:lstStyle/>
            <a:p>
              <a:pPr algn="ctr" defTabSz="1827485">
                <a:lnSpc>
                  <a:spcPct val="75000"/>
                </a:lnSpc>
                <a:spcAft>
                  <a:spcPts val="2666"/>
                </a:spcAft>
              </a:pPr>
              <a:r>
                <a:rPr lang="pt-BR" sz="5600" b="1" dirty="0">
                  <a:solidFill>
                    <a:schemeClr val="bg1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2.500 </a:t>
              </a:r>
              <a:r>
                <a:rPr lang="pt-BR" sz="4000" dirty="0">
                  <a:solidFill>
                    <a:schemeClr val="bg1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PV</a:t>
              </a:r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A4D38CD5-F4DA-405F-9EA0-284789512019}"/>
                </a:ext>
              </a:extLst>
            </p:cNvPr>
            <p:cNvSpPr/>
            <p:nvPr/>
          </p:nvSpPr>
          <p:spPr>
            <a:xfrm>
              <a:off x="14748667" y="5460016"/>
              <a:ext cx="1045629" cy="1538863"/>
            </a:xfrm>
            <a:prstGeom prst="rect">
              <a:avLst/>
            </a:prstGeom>
          </p:spPr>
          <p:txBody>
            <a:bodyPr wrap="none" lIns="182796" tIns="91430" rIns="182796" bIns="91430">
              <a:spAutoFit/>
            </a:bodyPr>
            <a:lstStyle/>
            <a:p>
              <a:pPr defTabSz="1827485"/>
              <a:r>
                <a:rPr lang="pt-BR" sz="8800" b="1" dirty="0">
                  <a:solidFill>
                    <a:srgbClr val="262626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+</a:t>
              </a:r>
              <a:endParaRPr lang="pt-BR" sz="800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42AE601-F792-4620-93AF-F0E08F29AC54}"/>
              </a:ext>
            </a:extLst>
          </p:cNvPr>
          <p:cNvGrpSpPr/>
          <p:nvPr/>
        </p:nvGrpSpPr>
        <p:grpSpPr>
          <a:xfrm>
            <a:off x="3078845" y="1198404"/>
            <a:ext cx="18119977" cy="2259442"/>
            <a:chOff x="3078845" y="1198404"/>
            <a:chExt cx="18119977" cy="2259442"/>
          </a:xfrm>
        </p:grpSpPr>
        <p:sp>
          <p:nvSpPr>
            <p:cNvPr id="3" name="TextBox 1">
              <a:extLst>
                <a:ext uri="{FF2B5EF4-FFF2-40B4-BE49-F238E27FC236}">
                  <a16:creationId xmlns:a16="http://schemas.microsoft.com/office/drawing/2014/main" id="{0A593DF9-931F-419F-9D72-81AEB516DA88}"/>
                </a:ext>
              </a:extLst>
            </p:cNvPr>
            <p:cNvSpPr txBox="1"/>
            <p:nvPr/>
          </p:nvSpPr>
          <p:spPr>
            <a:xfrm>
              <a:off x="3078845" y="1198404"/>
              <a:ext cx="15986009" cy="859168"/>
            </a:xfrm>
            <a:prstGeom prst="rect">
              <a:avLst/>
            </a:prstGeom>
            <a:noFill/>
          </p:spPr>
          <p:txBody>
            <a:bodyPr wrap="square" lIns="243674" tIns="121836" rIns="243674" bIns="121836" rtlCol="0">
              <a:spAutoFit/>
            </a:bodyPr>
            <a:lstStyle/>
            <a:p>
              <a:pPr defTabSz="1827485">
                <a:lnSpc>
                  <a:spcPct val="83000"/>
                </a:lnSpc>
              </a:pPr>
              <a:r>
                <a:rPr lang="pt-BR" sz="4800" dirty="0">
                  <a:solidFill>
                    <a:srgbClr val="5B5D5F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COMO EU FAÇO PARA ME TORNAR</a:t>
              </a:r>
            </a:p>
          </p:txBody>
        </p:sp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8A54E1D7-891A-4ED5-A460-8DC9269F16DB}"/>
                </a:ext>
              </a:extLst>
            </p:cNvPr>
            <p:cNvSpPr txBox="1"/>
            <p:nvPr/>
          </p:nvSpPr>
          <p:spPr>
            <a:xfrm>
              <a:off x="4323034" y="1944001"/>
              <a:ext cx="10524944" cy="1357318"/>
            </a:xfrm>
            <a:prstGeom prst="rect">
              <a:avLst/>
            </a:prstGeom>
            <a:noFill/>
          </p:spPr>
          <p:txBody>
            <a:bodyPr wrap="square" lIns="243674" tIns="121836" rIns="243674" bIns="121836" rtlCol="0">
              <a:spAutoFit/>
            </a:bodyPr>
            <a:lstStyle/>
            <a:p>
              <a:pPr defTabSz="1827485">
                <a:lnSpc>
                  <a:spcPct val="75000"/>
                </a:lnSpc>
              </a:pPr>
              <a:r>
                <a:rPr lang="pt-BR" sz="9600" b="1" dirty="0">
                  <a:solidFill>
                    <a:srgbClr val="262626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UM SUPERVISOR</a:t>
              </a:r>
              <a:endParaRPr lang="pt-BR" sz="9600" i="1" dirty="0">
                <a:solidFill>
                  <a:srgbClr val="262626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1">
              <a:extLst>
                <a:ext uri="{FF2B5EF4-FFF2-40B4-BE49-F238E27FC236}">
                  <a16:creationId xmlns:a16="http://schemas.microsoft.com/office/drawing/2014/main" id="{5B83E574-7274-4BEA-9AC0-BB45E1BAFF36}"/>
                </a:ext>
              </a:extLst>
            </p:cNvPr>
            <p:cNvSpPr txBox="1"/>
            <p:nvPr/>
          </p:nvSpPr>
          <p:spPr>
            <a:xfrm>
              <a:off x="13750371" y="1544991"/>
              <a:ext cx="7448451" cy="1912855"/>
            </a:xfrm>
            <a:prstGeom prst="rect">
              <a:avLst/>
            </a:prstGeom>
            <a:noFill/>
          </p:spPr>
          <p:txBody>
            <a:bodyPr wrap="square" lIns="243674" tIns="121836" rIns="243674" bIns="121836" rtlCol="0">
              <a:spAutoFit/>
            </a:bodyPr>
            <a:lstStyle/>
            <a:p>
              <a:pPr defTabSz="1827485">
                <a:lnSpc>
                  <a:spcPct val="75000"/>
                </a:lnSpc>
              </a:pPr>
              <a:r>
                <a:rPr lang="pt-BR" sz="14399" b="1" spc="-600" dirty="0">
                  <a:solidFill>
                    <a:srgbClr val="262626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ATIVO?</a:t>
              </a:r>
              <a:endParaRPr lang="pt-BR" sz="13399" i="1" spc="-600" dirty="0">
                <a:solidFill>
                  <a:srgbClr val="262626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0D77A87-A2CF-4231-B075-D53A23F9D277}"/>
              </a:ext>
            </a:extLst>
          </p:cNvPr>
          <p:cNvGrpSpPr/>
          <p:nvPr/>
        </p:nvGrpSpPr>
        <p:grpSpPr>
          <a:xfrm>
            <a:off x="0" y="6404404"/>
            <a:ext cx="24390950" cy="7315240"/>
            <a:chOff x="0" y="6404404"/>
            <a:chExt cx="24390950" cy="7315240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7658A42B-8665-4B46-AFEC-8BCC7EC5A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81"/>
            <a:stretch/>
          </p:blipFill>
          <p:spPr>
            <a:xfrm>
              <a:off x="9999" y="6997021"/>
              <a:ext cx="24380951" cy="6722623"/>
            </a:xfrm>
            <a:prstGeom prst="rect">
              <a:avLst/>
            </a:prstGeom>
          </p:spPr>
        </p:pic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99B7BA9D-F98F-4792-9BD6-13C0BFAC6A2E}"/>
                </a:ext>
              </a:extLst>
            </p:cNvPr>
            <p:cNvGrpSpPr/>
            <p:nvPr/>
          </p:nvGrpSpPr>
          <p:grpSpPr>
            <a:xfrm>
              <a:off x="0" y="6404404"/>
              <a:ext cx="22659183" cy="7309880"/>
              <a:chOff x="0" y="6404404"/>
              <a:chExt cx="22659183" cy="7309880"/>
            </a:xfrm>
          </p:grpSpPr>
          <p:pic>
            <p:nvPicPr>
              <p:cNvPr id="45" name="Imagem 44">
                <a:extLst>
                  <a:ext uri="{FF2B5EF4-FFF2-40B4-BE49-F238E27FC236}">
                    <a16:creationId xmlns:a16="http://schemas.microsoft.com/office/drawing/2014/main" id="{7617FB96-A80C-4FF0-B11A-CA3923BAE7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46699" r="48119"/>
              <a:stretch/>
            </p:blipFill>
            <p:spPr>
              <a:xfrm>
                <a:off x="0" y="6404404"/>
                <a:ext cx="12649203" cy="7309880"/>
              </a:xfrm>
              <a:prstGeom prst="rect">
                <a:avLst/>
              </a:prstGeom>
            </p:spPr>
          </p:pic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D7CE64CF-98C7-4DF5-BEAC-AB167EDAE23B}"/>
                  </a:ext>
                </a:extLst>
              </p:cNvPr>
              <p:cNvSpPr/>
              <p:nvPr/>
            </p:nvSpPr>
            <p:spPr>
              <a:xfrm>
                <a:off x="11600589" y="8408223"/>
                <a:ext cx="11048396" cy="1846639"/>
              </a:xfrm>
              <a:prstGeom prst="rect">
                <a:avLst/>
              </a:prstGeom>
            </p:spPr>
            <p:txBody>
              <a:bodyPr wrap="square" lIns="182796" tIns="91430" rIns="182796" bIns="91430">
                <a:spAutoFit/>
              </a:bodyPr>
              <a:lstStyle/>
              <a:p>
                <a:pPr defTabSz="1827485"/>
                <a:r>
                  <a:rPr lang="pt-BR" sz="5400" b="1" dirty="0">
                    <a:solidFill>
                      <a:prstClr val="white"/>
                    </a:solidFill>
                    <a:latin typeface="Arial Narrow" panose="020B0606020202030204" pitchFamily="34" charset="0"/>
                    <a:cs typeface="Segoe UI" panose="020B0502040204020203" pitchFamily="34" charset="0"/>
                  </a:rPr>
                  <a:t>E RECEBA RECONHECIMENTO ESPECIAL + CERTIFICADO DIGITAL</a:t>
                </a:r>
              </a:p>
            </p:txBody>
          </p:sp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B8D9B675-7EDA-4940-A31E-624FF7B42252}"/>
                  </a:ext>
                </a:extLst>
              </p:cNvPr>
              <p:cNvSpPr/>
              <p:nvPr/>
            </p:nvSpPr>
            <p:spPr>
              <a:xfrm>
                <a:off x="12389768" y="10505006"/>
                <a:ext cx="10269415" cy="2836985"/>
              </a:xfrm>
              <a:prstGeom prst="rect">
                <a:avLst/>
              </a:prstGeom>
              <a:solidFill>
                <a:srgbClr val="5B5D5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565831A9-C640-4137-AD01-1DF627980BA0}"/>
                  </a:ext>
                </a:extLst>
              </p:cNvPr>
              <p:cNvSpPr txBox="1"/>
              <p:nvPr/>
            </p:nvSpPr>
            <p:spPr>
              <a:xfrm>
                <a:off x="12573360" y="11874196"/>
                <a:ext cx="9844187" cy="830827"/>
              </a:xfrm>
              <a:prstGeom prst="rect">
                <a:avLst/>
              </a:prstGeom>
              <a:noFill/>
            </p:spPr>
            <p:txBody>
              <a:bodyPr wrap="square" lIns="243674" tIns="121836" rIns="243674" bIns="121836" rtlCol="0">
                <a:spAutoFit/>
              </a:bodyPr>
              <a:lstStyle/>
              <a:p>
                <a:pPr defTabSz="1827485"/>
                <a:r>
                  <a:rPr lang="pt-BR" sz="3800" dirty="0">
                    <a:solidFill>
                      <a:prstClr val="white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de NOVEMBRO de 2020 a DEZEMBRO de 2021.</a:t>
                </a:r>
              </a:p>
            </p:txBody>
          </p:sp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4BD281F0-32F3-4DC0-8570-6396AEC171AB}"/>
                  </a:ext>
                </a:extLst>
              </p:cNvPr>
              <p:cNvSpPr/>
              <p:nvPr/>
            </p:nvSpPr>
            <p:spPr>
              <a:xfrm>
                <a:off x="12573361" y="10790998"/>
                <a:ext cx="8765628" cy="1015642"/>
              </a:xfrm>
              <a:prstGeom prst="rect">
                <a:avLst/>
              </a:prstGeom>
            </p:spPr>
            <p:txBody>
              <a:bodyPr wrap="square" lIns="182796" tIns="91430" rIns="182796" bIns="91430">
                <a:spAutoFit/>
              </a:bodyPr>
              <a:lstStyle/>
              <a:p>
                <a:pPr defTabSz="1827485"/>
                <a:r>
                  <a:rPr lang="pt-BR" sz="5400" b="1" dirty="0">
                    <a:solidFill>
                      <a:prstClr val="white"/>
                    </a:solidFill>
                    <a:latin typeface="Arial Narrow" panose="020B0606020202030204" pitchFamily="34" charset="0"/>
                    <a:cs typeface="Segoe UI" panose="020B0502040204020203" pitchFamily="34" charset="0"/>
                  </a:rPr>
                  <a:t>PERÍODO DE QUALIFICAÇÃO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82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14478785-1885-4CA0-9393-3D7ABF334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7"/>
            <a:ext cx="24380951" cy="137142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C2005EC-6524-4C21-BA72-0D4EEE3B0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2"/>
            <a:ext cx="24380951" cy="1371428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975127F0-4C4D-4FE5-9DF4-EC2194CC0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7" y="3978"/>
            <a:ext cx="24380949" cy="1371428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6F28388-12C8-41C8-AEFA-87071D48C1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99"/>
          <a:stretch/>
        </p:blipFill>
        <p:spPr>
          <a:xfrm>
            <a:off x="0" y="3279"/>
            <a:ext cx="24380951" cy="6432145"/>
          </a:xfrm>
          <a:prstGeom prst="rect">
            <a:avLst/>
          </a:prstGeom>
        </p:spPr>
      </p:pic>
      <p:grpSp>
        <p:nvGrpSpPr>
          <p:cNvPr id="24" name="Agrupar 23">
            <a:extLst>
              <a:ext uri="{FF2B5EF4-FFF2-40B4-BE49-F238E27FC236}">
                <a16:creationId xmlns:a16="http://schemas.microsoft.com/office/drawing/2014/main" id="{94A8A738-B209-47B1-A57E-77AD49A754F7}"/>
              </a:ext>
            </a:extLst>
          </p:cNvPr>
          <p:cNvGrpSpPr/>
          <p:nvPr/>
        </p:nvGrpSpPr>
        <p:grpSpPr>
          <a:xfrm>
            <a:off x="318016" y="5888253"/>
            <a:ext cx="11611529" cy="3308632"/>
            <a:chOff x="12876208" y="6856935"/>
            <a:chExt cx="5405851" cy="4194151"/>
          </a:xfrm>
          <a:solidFill>
            <a:schemeClr val="accent2"/>
          </a:solidFill>
        </p:grpSpPr>
        <p:sp>
          <p:nvSpPr>
            <p:cNvPr id="34" name="TextBox 1">
              <a:extLst>
                <a:ext uri="{FF2B5EF4-FFF2-40B4-BE49-F238E27FC236}">
                  <a16:creationId xmlns:a16="http://schemas.microsoft.com/office/drawing/2014/main" id="{42A4DC3D-6F95-4D8E-8752-CBF73C21E335}"/>
                </a:ext>
              </a:extLst>
            </p:cNvPr>
            <p:cNvSpPr txBox="1"/>
            <p:nvPr/>
          </p:nvSpPr>
          <p:spPr>
            <a:xfrm>
              <a:off x="15101821" y="6856935"/>
              <a:ext cx="3101036" cy="1218720"/>
            </a:xfrm>
            <a:prstGeom prst="rect">
              <a:avLst/>
            </a:prstGeom>
            <a:noFill/>
          </p:spPr>
          <p:txBody>
            <a:bodyPr wrap="square" lIns="243770" tIns="121884" rIns="243770" bIns="121884" rtlCol="0">
              <a:spAutoFit/>
            </a:bodyPr>
            <a:lstStyle/>
            <a:p>
              <a:pPr algn="r" defTabSz="1827485">
                <a:lnSpc>
                  <a:spcPct val="83000"/>
                </a:lnSpc>
              </a:pPr>
              <a:r>
                <a:rPr lang="pt-BR" sz="5600" dirty="0">
                  <a:solidFill>
                    <a:schemeClr val="bg1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PROGRAMA DE </a:t>
              </a:r>
            </a:p>
          </p:txBody>
        </p:sp>
        <p:sp>
          <p:nvSpPr>
            <p:cNvPr id="38" name="TextBox 1">
              <a:extLst>
                <a:ext uri="{FF2B5EF4-FFF2-40B4-BE49-F238E27FC236}">
                  <a16:creationId xmlns:a16="http://schemas.microsoft.com/office/drawing/2014/main" id="{5EFAA206-E03B-467D-9C29-304C039900C5}"/>
                </a:ext>
              </a:extLst>
            </p:cNvPr>
            <p:cNvSpPr txBox="1"/>
            <p:nvPr/>
          </p:nvSpPr>
          <p:spPr>
            <a:xfrm>
              <a:off x="12876208" y="7286235"/>
              <a:ext cx="5405851" cy="3764851"/>
            </a:xfrm>
            <a:prstGeom prst="rect">
              <a:avLst/>
            </a:prstGeom>
            <a:noFill/>
          </p:spPr>
          <p:txBody>
            <a:bodyPr wrap="square" lIns="243770" tIns="121884" rIns="243770" bIns="121884" rtlCol="0">
              <a:spAutoFit/>
            </a:bodyPr>
            <a:lstStyle/>
            <a:p>
              <a:pPr algn="r" defTabSz="1827485">
                <a:lnSpc>
                  <a:spcPct val="75000"/>
                </a:lnSpc>
              </a:pPr>
              <a:endParaRPr lang="pt-BR" sz="4400" b="1" spc="-300" dirty="0">
                <a:solidFill>
                  <a:srgbClr val="262626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Arial" panose="020B0604020202020204" pitchFamily="34" charset="0"/>
              </a:endParaRPr>
            </a:p>
            <a:p>
              <a:pPr algn="r" defTabSz="1827485">
                <a:lnSpc>
                  <a:spcPct val="75000"/>
                </a:lnSpc>
              </a:pPr>
              <a:r>
                <a:rPr lang="pt-BR" sz="9600" b="1" spc="-300" dirty="0">
                  <a:solidFill>
                    <a:srgbClr val="262626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SUPERVISOR ATIVO E PEDRAS 2021</a:t>
              </a:r>
              <a:endParaRPr lang="pt-BR" sz="9600" b="1" i="1" spc="-300" dirty="0">
                <a:solidFill>
                  <a:srgbClr val="262626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5C3D837B-7C77-48C3-967D-16D5EC5A927B}"/>
              </a:ext>
            </a:extLst>
          </p:cNvPr>
          <p:cNvGrpSpPr/>
          <p:nvPr/>
        </p:nvGrpSpPr>
        <p:grpSpPr>
          <a:xfrm>
            <a:off x="12518105" y="5637032"/>
            <a:ext cx="13009817" cy="3569995"/>
            <a:chOff x="10536151" y="5637032"/>
            <a:chExt cx="13009817" cy="3569995"/>
          </a:xfrm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881BEDD7-0567-4BD2-9B6D-ED3C24BA23B7}"/>
                </a:ext>
              </a:extLst>
            </p:cNvPr>
            <p:cNvSpPr/>
            <p:nvPr/>
          </p:nvSpPr>
          <p:spPr>
            <a:xfrm>
              <a:off x="11057881" y="6344778"/>
              <a:ext cx="10260703" cy="2862249"/>
            </a:xfrm>
            <a:prstGeom prst="rect">
              <a:avLst/>
            </a:prstGeom>
            <a:noFill/>
          </p:spPr>
          <p:txBody>
            <a:bodyPr wrap="square" lIns="243770" tIns="121884" rIns="243770" bIns="121884" rtlCol="0">
              <a:spAutoFit/>
            </a:bodyPr>
            <a:lstStyle/>
            <a:p>
              <a:pPr defTabSz="1827485">
                <a:lnSpc>
                  <a:spcPct val="85000"/>
                </a:lnSpc>
              </a:pPr>
              <a:r>
                <a:rPr lang="pt-BR" sz="4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Chamamos de </a:t>
              </a:r>
              <a:r>
                <a:rPr lang="pt-BR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Pedras</a:t>
              </a:r>
              <a:r>
                <a:rPr lang="pt-BR" sz="4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cada </a:t>
              </a:r>
              <a:r>
                <a:rPr lang="pt-BR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supervisor ativo até seu terceiro nível </a:t>
              </a:r>
              <a:r>
                <a:rPr lang="pt-BR" sz="4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que alcançar os 3 meses consecutivos de 2.500 Pontos de Volume Total nos mesmos 3 meses que você, de Novembro de 2020 a Dezembro de 2021 - uma Pedra por linha.</a:t>
              </a:r>
            </a:p>
          </p:txBody>
        </p: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5AF5246B-45DC-4814-A0B5-74A7387DD3D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536151" y="5860203"/>
              <a:ext cx="0" cy="3121751"/>
            </a:xfrm>
            <a:prstGeom prst="line">
              <a:avLst/>
            </a:prstGeom>
            <a:solidFill>
              <a:schemeClr val="accent1"/>
            </a:solidFill>
            <a:ln w="1905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E8E04634-A074-4DBD-B4DE-3250A669099B}"/>
                </a:ext>
              </a:extLst>
            </p:cNvPr>
            <p:cNvSpPr/>
            <p:nvPr/>
          </p:nvSpPr>
          <p:spPr>
            <a:xfrm>
              <a:off x="11057881" y="5637032"/>
              <a:ext cx="12488087" cy="1477255"/>
            </a:xfrm>
            <a:prstGeom prst="rect">
              <a:avLst/>
            </a:prstGeom>
            <a:noFill/>
          </p:spPr>
          <p:txBody>
            <a:bodyPr wrap="square" lIns="243770" tIns="121884" rIns="243770" bIns="121884" rtlCol="0">
              <a:spAutoFit/>
            </a:bodyPr>
            <a:lstStyle/>
            <a:p>
              <a:pPr defTabSz="1827485"/>
              <a:r>
                <a:rPr lang="pt-BR" sz="40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 COMO FAÇO PARA CONQUISTAR PEDRAS?</a:t>
              </a:r>
            </a:p>
            <a:p>
              <a:pPr defTabSz="1827485"/>
              <a:r>
                <a:rPr lang="pt-BR" sz="40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4F29241-CB43-4198-B173-D168105F3F08}"/>
              </a:ext>
            </a:extLst>
          </p:cNvPr>
          <p:cNvGrpSpPr/>
          <p:nvPr/>
        </p:nvGrpSpPr>
        <p:grpSpPr>
          <a:xfrm>
            <a:off x="3457514" y="9750876"/>
            <a:ext cx="17467384" cy="3141861"/>
            <a:chOff x="3457514" y="9750876"/>
            <a:chExt cx="17467384" cy="3141861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2036278A-0F33-48BF-AF06-9468C7912FDD}"/>
                </a:ext>
              </a:extLst>
            </p:cNvPr>
            <p:cNvGrpSpPr/>
            <p:nvPr/>
          </p:nvGrpSpPr>
          <p:grpSpPr>
            <a:xfrm>
              <a:off x="4453036" y="10609592"/>
              <a:ext cx="15476341" cy="1347948"/>
              <a:chOff x="5625197" y="10609592"/>
              <a:chExt cx="15476341" cy="1347948"/>
            </a:xfrm>
          </p:grpSpPr>
          <p:grpSp>
            <p:nvGrpSpPr>
              <p:cNvPr id="30" name="Agrupar 29">
                <a:extLst>
                  <a:ext uri="{FF2B5EF4-FFF2-40B4-BE49-F238E27FC236}">
                    <a16:creationId xmlns:a16="http://schemas.microsoft.com/office/drawing/2014/main" id="{65AC9B94-683A-4E35-BACE-A55186E2906A}"/>
                  </a:ext>
                </a:extLst>
              </p:cNvPr>
              <p:cNvGrpSpPr/>
              <p:nvPr/>
            </p:nvGrpSpPr>
            <p:grpSpPr>
              <a:xfrm>
                <a:off x="5625197" y="10609592"/>
                <a:ext cx="1383323" cy="1347948"/>
                <a:chOff x="11746523" y="5806310"/>
                <a:chExt cx="1383323" cy="1347948"/>
              </a:xfrm>
            </p:grpSpPr>
            <p:sp>
              <p:nvSpPr>
                <p:cNvPr id="31" name="Retângulo 30">
                  <a:extLst>
                    <a:ext uri="{FF2B5EF4-FFF2-40B4-BE49-F238E27FC236}">
                      <a16:creationId xmlns:a16="http://schemas.microsoft.com/office/drawing/2014/main" id="{14BF6AA2-4D7A-4926-8B1F-6374E853318E}"/>
                    </a:ext>
                  </a:extLst>
                </p:cNvPr>
                <p:cNvSpPr/>
                <p:nvPr/>
              </p:nvSpPr>
              <p:spPr>
                <a:xfrm>
                  <a:off x="11746523" y="5806310"/>
                  <a:ext cx="1383323" cy="1347948"/>
                </a:xfrm>
                <a:prstGeom prst="rect">
                  <a:avLst/>
                </a:prstGeom>
                <a:solidFill>
                  <a:srgbClr val="5B5D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796" tIns="91430" rIns="182796" bIns="91430" rtlCol="0" anchor="ctr"/>
                <a:lstStyle/>
                <a:p>
                  <a:pPr algn="ctr" defTabSz="1827485"/>
                  <a:endParaRPr lang="pt-BR" sz="3200" dirty="0">
                    <a:solidFill>
                      <a:prstClr val="white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33" name="CaixaDeTexto 32">
                  <a:extLst>
                    <a:ext uri="{FF2B5EF4-FFF2-40B4-BE49-F238E27FC236}">
                      <a16:creationId xmlns:a16="http://schemas.microsoft.com/office/drawing/2014/main" id="{B96E193E-328E-4AFB-8EF9-7BDB85EAFFBE}"/>
                    </a:ext>
                  </a:extLst>
                </p:cNvPr>
                <p:cNvSpPr txBox="1"/>
                <p:nvPr/>
              </p:nvSpPr>
              <p:spPr>
                <a:xfrm>
                  <a:off x="11932502" y="6134176"/>
                  <a:ext cx="939436" cy="946393"/>
                </a:xfrm>
                <a:prstGeom prst="rect">
                  <a:avLst/>
                </a:prstGeom>
                <a:noFill/>
              </p:spPr>
              <p:txBody>
                <a:bodyPr wrap="square" lIns="182796" tIns="91430" rIns="182796" bIns="91430" rtlCol="0">
                  <a:spAutoFit/>
                </a:bodyPr>
                <a:lstStyle/>
                <a:p>
                  <a:pPr algn="ctr" defTabSz="1827485">
                    <a:lnSpc>
                      <a:spcPct val="75000"/>
                    </a:lnSpc>
                    <a:spcAft>
                      <a:spcPts val="2666"/>
                    </a:spcAft>
                  </a:pPr>
                  <a:r>
                    <a:rPr lang="pt-BR" sz="66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  <a:cs typeface="Segoe UI" panose="020B0502040204020203" pitchFamily="34" charset="0"/>
                    </a:rPr>
                    <a:t>1</a:t>
                  </a:r>
                  <a:endParaRPr lang="pt-BR" sz="48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36" name="Agrupar 35">
                <a:extLst>
                  <a:ext uri="{FF2B5EF4-FFF2-40B4-BE49-F238E27FC236}">
                    <a16:creationId xmlns:a16="http://schemas.microsoft.com/office/drawing/2014/main" id="{914B06FC-F8A8-40EF-80EE-7861B7A67018}"/>
                  </a:ext>
                </a:extLst>
              </p:cNvPr>
              <p:cNvGrpSpPr/>
              <p:nvPr/>
            </p:nvGrpSpPr>
            <p:grpSpPr>
              <a:xfrm>
                <a:off x="7172643" y="10609592"/>
                <a:ext cx="1383323" cy="1347948"/>
                <a:chOff x="11746523" y="5806310"/>
                <a:chExt cx="1383323" cy="1347948"/>
              </a:xfrm>
            </p:grpSpPr>
            <p:sp>
              <p:nvSpPr>
                <p:cNvPr id="37" name="Retângulo 36">
                  <a:extLst>
                    <a:ext uri="{FF2B5EF4-FFF2-40B4-BE49-F238E27FC236}">
                      <a16:creationId xmlns:a16="http://schemas.microsoft.com/office/drawing/2014/main" id="{74D1CF59-71E2-47E0-BC5E-3B3C3E657B35}"/>
                    </a:ext>
                  </a:extLst>
                </p:cNvPr>
                <p:cNvSpPr/>
                <p:nvPr/>
              </p:nvSpPr>
              <p:spPr>
                <a:xfrm>
                  <a:off x="11746523" y="5806310"/>
                  <a:ext cx="1383323" cy="1347948"/>
                </a:xfrm>
                <a:prstGeom prst="rect">
                  <a:avLst/>
                </a:prstGeom>
                <a:solidFill>
                  <a:srgbClr val="5B5D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796" tIns="91430" rIns="182796" bIns="91430" rtlCol="0" anchor="ctr"/>
                <a:lstStyle/>
                <a:p>
                  <a:pPr algn="ctr" defTabSz="1827485"/>
                  <a:endParaRPr lang="pt-BR" sz="3200" dirty="0">
                    <a:solidFill>
                      <a:prstClr val="white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2" name="CaixaDeTexto 41">
                  <a:extLst>
                    <a:ext uri="{FF2B5EF4-FFF2-40B4-BE49-F238E27FC236}">
                      <a16:creationId xmlns:a16="http://schemas.microsoft.com/office/drawing/2014/main" id="{165C330D-6191-41CC-BC05-ECBA35D4E181}"/>
                    </a:ext>
                  </a:extLst>
                </p:cNvPr>
                <p:cNvSpPr txBox="1"/>
                <p:nvPr/>
              </p:nvSpPr>
              <p:spPr>
                <a:xfrm>
                  <a:off x="11932502" y="6134176"/>
                  <a:ext cx="939436" cy="946393"/>
                </a:xfrm>
                <a:prstGeom prst="rect">
                  <a:avLst/>
                </a:prstGeom>
                <a:noFill/>
              </p:spPr>
              <p:txBody>
                <a:bodyPr wrap="square" lIns="182796" tIns="91430" rIns="182796" bIns="91430" rtlCol="0">
                  <a:spAutoFit/>
                </a:bodyPr>
                <a:lstStyle/>
                <a:p>
                  <a:pPr algn="ctr" defTabSz="1827485">
                    <a:lnSpc>
                      <a:spcPct val="75000"/>
                    </a:lnSpc>
                    <a:spcAft>
                      <a:spcPts val="2666"/>
                    </a:spcAft>
                  </a:pPr>
                  <a:r>
                    <a:rPr lang="pt-BR" sz="66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  <a:cs typeface="Segoe UI" panose="020B0502040204020203" pitchFamily="34" charset="0"/>
                    </a:rPr>
                    <a:t>2</a:t>
                  </a:r>
                  <a:endParaRPr lang="pt-BR" sz="48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43" name="Agrupar 42">
                <a:extLst>
                  <a:ext uri="{FF2B5EF4-FFF2-40B4-BE49-F238E27FC236}">
                    <a16:creationId xmlns:a16="http://schemas.microsoft.com/office/drawing/2014/main" id="{0E3867D1-F91B-42BB-A1A0-C5DA78644EC0}"/>
                  </a:ext>
                </a:extLst>
              </p:cNvPr>
              <p:cNvGrpSpPr/>
              <p:nvPr/>
            </p:nvGrpSpPr>
            <p:grpSpPr>
              <a:xfrm>
                <a:off x="8743536" y="10609592"/>
                <a:ext cx="1383323" cy="1347948"/>
                <a:chOff x="11746523" y="5806310"/>
                <a:chExt cx="1383323" cy="1347948"/>
              </a:xfrm>
            </p:grpSpPr>
            <p:sp>
              <p:nvSpPr>
                <p:cNvPr id="44" name="Retângulo 43">
                  <a:extLst>
                    <a:ext uri="{FF2B5EF4-FFF2-40B4-BE49-F238E27FC236}">
                      <a16:creationId xmlns:a16="http://schemas.microsoft.com/office/drawing/2014/main" id="{8E5C4BEE-D1C0-47DA-BAB5-A248077B95B3}"/>
                    </a:ext>
                  </a:extLst>
                </p:cNvPr>
                <p:cNvSpPr/>
                <p:nvPr/>
              </p:nvSpPr>
              <p:spPr>
                <a:xfrm>
                  <a:off x="11746523" y="5806310"/>
                  <a:ext cx="1383323" cy="1347948"/>
                </a:xfrm>
                <a:prstGeom prst="rect">
                  <a:avLst/>
                </a:prstGeom>
                <a:solidFill>
                  <a:srgbClr val="5B5D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796" tIns="91430" rIns="182796" bIns="91430" rtlCol="0" anchor="ctr"/>
                <a:lstStyle/>
                <a:p>
                  <a:pPr algn="ctr" defTabSz="1827485"/>
                  <a:endParaRPr lang="pt-BR" sz="3200" dirty="0">
                    <a:solidFill>
                      <a:prstClr val="white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5" name="CaixaDeTexto 44">
                  <a:extLst>
                    <a:ext uri="{FF2B5EF4-FFF2-40B4-BE49-F238E27FC236}">
                      <a16:creationId xmlns:a16="http://schemas.microsoft.com/office/drawing/2014/main" id="{7229027C-BFF0-4D51-8505-4C6E47264CF0}"/>
                    </a:ext>
                  </a:extLst>
                </p:cNvPr>
                <p:cNvSpPr txBox="1"/>
                <p:nvPr/>
              </p:nvSpPr>
              <p:spPr>
                <a:xfrm>
                  <a:off x="11932502" y="6134176"/>
                  <a:ext cx="939436" cy="946393"/>
                </a:xfrm>
                <a:prstGeom prst="rect">
                  <a:avLst/>
                </a:prstGeom>
                <a:noFill/>
              </p:spPr>
              <p:txBody>
                <a:bodyPr wrap="square" lIns="182796" tIns="91430" rIns="182796" bIns="91430" rtlCol="0">
                  <a:spAutoFit/>
                </a:bodyPr>
                <a:lstStyle/>
                <a:p>
                  <a:pPr algn="ctr" defTabSz="1827485">
                    <a:lnSpc>
                      <a:spcPct val="75000"/>
                    </a:lnSpc>
                    <a:spcAft>
                      <a:spcPts val="2666"/>
                    </a:spcAft>
                  </a:pPr>
                  <a:r>
                    <a:rPr lang="pt-BR" sz="66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  <a:cs typeface="Segoe UI" panose="020B0502040204020203" pitchFamily="34" charset="0"/>
                    </a:rPr>
                    <a:t>3</a:t>
                  </a:r>
                  <a:endParaRPr lang="pt-BR" sz="48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46" name="Agrupar 45">
                <a:extLst>
                  <a:ext uri="{FF2B5EF4-FFF2-40B4-BE49-F238E27FC236}">
                    <a16:creationId xmlns:a16="http://schemas.microsoft.com/office/drawing/2014/main" id="{180D101B-A07A-4361-BF4D-7A0D317DAB7A}"/>
                  </a:ext>
                </a:extLst>
              </p:cNvPr>
              <p:cNvGrpSpPr/>
              <p:nvPr/>
            </p:nvGrpSpPr>
            <p:grpSpPr>
              <a:xfrm>
                <a:off x="10290982" y="10609592"/>
                <a:ext cx="1383323" cy="1347948"/>
                <a:chOff x="11746523" y="5806310"/>
                <a:chExt cx="1383323" cy="1347948"/>
              </a:xfrm>
            </p:grpSpPr>
            <p:sp>
              <p:nvSpPr>
                <p:cNvPr id="47" name="Retângulo 46">
                  <a:extLst>
                    <a:ext uri="{FF2B5EF4-FFF2-40B4-BE49-F238E27FC236}">
                      <a16:creationId xmlns:a16="http://schemas.microsoft.com/office/drawing/2014/main" id="{8C3BF455-DD6B-42C7-9E80-0900274BFB00}"/>
                    </a:ext>
                  </a:extLst>
                </p:cNvPr>
                <p:cNvSpPr/>
                <p:nvPr/>
              </p:nvSpPr>
              <p:spPr>
                <a:xfrm>
                  <a:off x="11746523" y="5806310"/>
                  <a:ext cx="1383323" cy="1347948"/>
                </a:xfrm>
                <a:prstGeom prst="rect">
                  <a:avLst/>
                </a:prstGeom>
                <a:solidFill>
                  <a:srgbClr val="5B5D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796" tIns="91430" rIns="182796" bIns="91430" rtlCol="0" anchor="ctr"/>
                <a:lstStyle/>
                <a:p>
                  <a:pPr algn="ctr" defTabSz="1827485"/>
                  <a:endParaRPr lang="pt-BR" sz="3200" dirty="0">
                    <a:solidFill>
                      <a:prstClr val="white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350159FA-621C-4334-8FFE-1C0C2BF87411}"/>
                    </a:ext>
                  </a:extLst>
                </p:cNvPr>
                <p:cNvSpPr txBox="1"/>
                <p:nvPr/>
              </p:nvSpPr>
              <p:spPr>
                <a:xfrm>
                  <a:off x="11932502" y="6134176"/>
                  <a:ext cx="939436" cy="946393"/>
                </a:xfrm>
                <a:prstGeom prst="rect">
                  <a:avLst/>
                </a:prstGeom>
                <a:noFill/>
              </p:spPr>
              <p:txBody>
                <a:bodyPr wrap="square" lIns="182796" tIns="91430" rIns="182796" bIns="91430" rtlCol="0">
                  <a:spAutoFit/>
                </a:bodyPr>
                <a:lstStyle/>
                <a:p>
                  <a:pPr algn="ctr" defTabSz="1827485">
                    <a:lnSpc>
                      <a:spcPct val="75000"/>
                    </a:lnSpc>
                    <a:spcAft>
                      <a:spcPts val="2666"/>
                    </a:spcAft>
                  </a:pPr>
                  <a:r>
                    <a:rPr lang="pt-BR" sz="66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  <a:cs typeface="Segoe UI" panose="020B0502040204020203" pitchFamily="34" charset="0"/>
                    </a:rPr>
                    <a:t>5</a:t>
                  </a:r>
                  <a:endParaRPr lang="pt-BR" sz="48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49" name="Agrupar 48">
                <a:extLst>
                  <a:ext uri="{FF2B5EF4-FFF2-40B4-BE49-F238E27FC236}">
                    <a16:creationId xmlns:a16="http://schemas.microsoft.com/office/drawing/2014/main" id="{2FEBCB2B-6264-4CC4-AAA3-F6719220FA7E}"/>
                  </a:ext>
                </a:extLst>
              </p:cNvPr>
              <p:cNvGrpSpPr/>
              <p:nvPr/>
            </p:nvGrpSpPr>
            <p:grpSpPr>
              <a:xfrm>
                <a:off x="11861874" y="10609592"/>
                <a:ext cx="1383323" cy="1347948"/>
                <a:chOff x="11746523" y="5806310"/>
                <a:chExt cx="1383323" cy="1347948"/>
              </a:xfrm>
            </p:grpSpPr>
            <p:sp>
              <p:nvSpPr>
                <p:cNvPr id="50" name="Retângulo 49">
                  <a:extLst>
                    <a:ext uri="{FF2B5EF4-FFF2-40B4-BE49-F238E27FC236}">
                      <a16:creationId xmlns:a16="http://schemas.microsoft.com/office/drawing/2014/main" id="{42D1D0DE-0451-4EF0-91AE-E57DFB2AC6F7}"/>
                    </a:ext>
                  </a:extLst>
                </p:cNvPr>
                <p:cNvSpPr/>
                <p:nvPr/>
              </p:nvSpPr>
              <p:spPr>
                <a:xfrm>
                  <a:off x="11746523" y="5806310"/>
                  <a:ext cx="1383323" cy="1347948"/>
                </a:xfrm>
                <a:prstGeom prst="rect">
                  <a:avLst/>
                </a:prstGeom>
                <a:solidFill>
                  <a:srgbClr val="5B5D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796" tIns="91430" rIns="182796" bIns="91430" rtlCol="0" anchor="ctr"/>
                <a:lstStyle/>
                <a:p>
                  <a:pPr algn="ctr" defTabSz="1827485"/>
                  <a:endParaRPr lang="pt-BR" sz="3200" dirty="0">
                    <a:solidFill>
                      <a:prstClr val="white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51" name="CaixaDeTexto 50">
                  <a:extLst>
                    <a:ext uri="{FF2B5EF4-FFF2-40B4-BE49-F238E27FC236}">
                      <a16:creationId xmlns:a16="http://schemas.microsoft.com/office/drawing/2014/main" id="{164AB4D6-7F75-45B0-B00F-031A5823AEB4}"/>
                    </a:ext>
                  </a:extLst>
                </p:cNvPr>
                <p:cNvSpPr txBox="1"/>
                <p:nvPr/>
              </p:nvSpPr>
              <p:spPr>
                <a:xfrm>
                  <a:off x="11932502" y="6134176"/>
                  <a:ext cx="939436" cy="946393"/>
                </a:xfrm>
                <a:prstGeom prst="rect">
                  <a:avLst/>
                </a:prstGeom>
                <a:noFill/>
              </p:spPr>
              <p:txBody>
                <a:bodyPr wrap="square" lIns="182796" tIns="91430" rIns="182796" bIns="91430" rtlCol="0">
                  <a:spAutoFit/>
                </a:bodyPr>
                <a:lstStyle/>
                <a:p>
                  <a:pPr algn="ctr" defTabSz="1827485">
                    <a:lnSpc>
                      <a:spcPct val="75000"/>
                    </a:lnSpc>
                    <a:spcAft>
                      <a:spcPts val="2666"/>
                    </a:spcAft>
                  </a:pPr>
                  <a:r>
                    <a:rPr lang="pt-BR" sz="66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  <a:cs typeface="Segoe UI" panose="020B0502040204020203" pitchFamily="34" charset="0"/>
                    </a:rPr>
                    <a:t>7</a:t>
                  </a:r>
                  <a:endParaRPr lang="pt-BR" sz="48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52" name="Agrupar 51">
                <a:extLst>
                  <a:ext uri="{FF2B5EF4-FFF2-40B4-BE49-F238E27FC236}">
                    <a16:creationId xmlns:a16="http://schemas.microsoft.com/office/drawing/2014/main" id="{3BDFA3E7-D0AC-4A7A-A99F-7F46EDFD1A8F}"/>
                  </a:ext>
                </a:extLst>
              </p:cNvPr>
              <p:cNvGrpSpPr/>
              <p:nvPr/>
            </p:nvGrpSpPr>
            <p:grpSpPr>
              <a:xfrm>
                <a:off x="13218280" y="10609592"/>
                <a:ext cx="1693474" cy="1347948"/>
                <a:chOff x="11555483" y="5806310"/>
                <a:chExt cx="1693474" cy="1347948"/>
              </a:xfrm>
            </p:grpSpPr>
            <p:sp>
              <p:nvSpPr>
                <p:cNvPr id="53" name="Retângulo 52">
                  <a:extLst>
                    <a:ext uri="{FF2B5EF4-FFF2-40B4-BE49-F238E27FC236}">
                      <a16:creationId xmlns:a16="http://schemas.microsoft.com/office/drawing/2014/main" id="{F2FDC5D3-4951-4661-97EE-12E4D3F22172}"/>
                    </a:ext>
                  </a:extLst>
                </p:cNvPr>
                <p:cNvSpPr/>
                <p:nvPr/>
              </p:nvSpPr>
              <p:spPr>
                <a:xfrm>
                  <a:off x="11746523" y="5806310"/>
                  <a:ext cx="1383323" cy="1347948"/>
                </a:xfrm>
                <a:prstGeom prst="rect">
                  <a:avLst/>
                </a:prstGeom>
                <a:solidFill>
                  <a:srgbClr val="5B5D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796" tIns="91430" rIns="182796" bIns="91430" rtlCol="0" anchor="ctr"/>
                <a:lstStyle/>
                <a:p>
                  <a:pPr algn="ctr" defTabSz="1827485"/>
                  <a:endParaRPr lang="pt-BR" sz="3200" dirty="0">
                    <a:solidFill>
                      <a:prstClr val="white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54" name="CaixaDeTexto 53">
                  <a:extLst>
                    <a:ext uri="{FF2B5EF4-FFF2-40B4-BE49-F238E27FC236}">
                      <a16:creationId xmlns:a16="http://schemas.microsoft.com/office/drawing/2014/main" id="{80BA1B94-C4D6-4971-8C7B-D03FE174F165}"/>
                    </a:ext>
                  </a:extLst>
                </p:cNvPr>
                <p:cNvSpPr txBox="1"/>
                <p:nvPr/>
              </p:nvSpPr>
              <p:spPr>
                <a:xfrm>
                  <a:off x="11555483" y="6134176"/>
                  <a:ext cx="1693474" cy="946393"/>
                </a:xfrm>
                <a:prstGeom prst="rect">
                  <a:avLst/>
                </a:prstGeom>
                <a:noFill/>
              </p:spPr>
              <p:txBody>
                <a:bodyPr wrap="square" lIns="182796" tIns="91430" rIns="182796" bIns="91430" rtlCol="0">
                  <a:spAutoFit/>
                </a:bodyPr>
                <a:lstStyle/>
                <a:p>
                  <a:pPr algn="ctr" defTabSz="1827485">
                    <a:lnSpc>
                      <a:spcPct val="75000"/>
                    </a:lnSpc>
                    <a:spcAft>
                      <a:spcPts val="2666"/>
                    </a:spcAft>
                  </a:pPr>
                  <a:r>
                    <a:rPr lang="pt-BR" sz="66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  <a:cs typeface="Segoe UI" panose="020B0502040204020203" pitchFamily="34" charset="0"/>
                    </a:rPr>
                    <a:t>10</a:t>
                  </a:r>
                  <a:endParaRPr lang="pt-BR" sz="48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55" name="Agrupar 54">
                <a:extLst>
                  <a:ext uri="{FF2B5EF4-FFF2-40B4-BE49-F238E27FC236}">
                    <a16:creationId xmlns:a16="http://schemas.microsoft.com/office/drawing/2014/main" id="{549B35CC-9ADA-4AA3-BD50-003D2FF5FCCB}"/>
                  </a:ext>
                </a:extLst>
              </p:cNvPr>
              <p:cNvGrpSpPr/>
              <p:nvPr/>
            </p:nvGrpSpPr>
            <p:grpSpPr>
              <a:xfrm>
                <a:off x="14718835" y="10609592"/>
                <a:ext cx="1834150" cy="1347948"/>
                <a:chOff x="11485145" y="5806310"/>
                <a:chExt cx="1834150" cy="1347948"/>
              </a:xfrm>
            </p:grpSpPr>
            <p:sp>
              <p:nvSpPr>
                <p:cNvPr id="56" name="Retângulo 55">
                  <a:extLst>
                    <a:ext uri="{FF2B5EF4-FFF2-40B4-BE49-F238E27FC236}">
                      <a16:creationId xmlns:a16="http://schemas.microsoft.com/office/drawing/2014/main" id="{D2E331C9-17D5-4CB6-922C-475B499E43D0}"/>
                    </a:ext>
                  </a:extLst>
                </p:cNvPr>
                <p:cNvSpPr/>
                <p:nvPr/>
              </p:nvSpPr>
              <p:spPr>
                <a:xfrm>
                  <a:off x="11746523" y="5806310"/>
                  <a:ext cx="1383323" cy="1347948"/>
                </a:xfrm>
                <a:prstGeom prst="rect">
                  <a:avLst/>
                </a:prstGeom>
                <a:solidFill>
                  <a:srgbClr val="5B5D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796" tIns="91430" rIns="182796" bIns="91430" rtlCol="0" anchor="ctr"/>
                <a:lstStyle/>
                <a:p>
                  <a:pPr algn="ctr" defTabSz="1827485"/>
                  <a:endParaRPr lang="pt-BR" sz="3200" dirty="0">
                    <a:solidFill>
                      <a:prstClr val="white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C5C06E58-782F-4929-93FF-95FC2AB8FBD1}"/>
                    </a:ext>
                  </a:extLst>
                </p:cNvPr>
                <p:cNvSpPr txBox="1"/>
                <p:nvPr/>
              </p:nvSpPr>
              <p:spPr>
                <a:xfrm>
                  <a:off x="11485145" y="6134176"/>
                  <a:ext cx="1834150" cy="946393"/>
                </a:xfrm>
                <a:prstGeom prst="rect">
                  <a:avLst/>
                </a:prstGeom>
                <a:noFill/>
              </p:spPr>
              <p:txBody>
                <a:bodyPr wrap="square" lIns="182796" tIns="91430" rIns="182796" bIns="91430" rtlCol="0">
                  <a:spAutoFit/>
                </a:bodyPr>
                <a:lstStyle/>
                <a:p>
                  <a:pPr algn="ctr" defTabSz="1827485">
                    <a:lnSpc>
                      <a:spcPct val="75000"/>
                    </a:lnSpc>
                    <a:spcAft>
                      <a:spcPts val="2666"/>
                    </a:spcAft>
                  </a:pPr>
                  <a:r>
                    <a:rPr lang="pt-BR" sz="66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  <a:cs typeface="Segoe UI" panose="020B0502040204020203" pitchFamily="34" charset="0"/>
                    </a:rPr>
                    <a:t>13</a:t>
                  </a:r>
                  <a:endParaRPr lang="pt-BR" sz="48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58" name="Agrupar 57">
                <a:extLst>
                  <a:ext uri="{FF2B5EF4-FFF2-40B4-BE49-F238E27FC236}">
                    <a16:creationId xmlns:a16="http://schemas.microsoft.com/office/drawing/2014/main" id="{C2E0D2D7-3BA6-4999-B820-D472DC06DD61}"/>
                  </a:ext>
                </a:extLst>
              </p:cNvPr>
              <p:cNvGrpSpPr/>
              <p:nvPr/>
            </p:nvGrpSpPr>
            <p:grpSpPr>
              <a:xfrm>
                <a:off x="16383512" y="10609592"/>
                <a:ext cx="1599688" cy="1347948"/>
                <a:chOff x="11602376" y="5806310"/>
                <a:chExt cx="1599688" cy="1347948"/>
              </a:xfrm>
            </p:grpSpPr>
            <p:sp>
              <p:nvSpPr>
                <p:cNvPr id="59" name="Retângulo 58">
                  <a:extLst>
                    <a:ext uri="{FF2B5EF4-FFF2-40B4-BE49-F238E27FC236}">
                      <a16:creationId xmlns:a16="http://schemas.microsoft.com/office/drawing/2014/main" id="{11F5910F-C53C-4689-8046-2EC91224EEF5}"/>
                    </a:ext>
                  </a:extLst>
                </p:cNvPr>
                <p:cNvSpPr/>
                <p:nvPr/>
              </p:nvSpPr>
              <p:spPr>
                <a:xfrm>
                  <a:off x="11746523" y="5806310"/>
                  <a:ext cx="1383323" cy="1347948"/>
                </a:xfrm>
                <a:prstGeom prst="rect">
                  <a:avLst/>
                </a:prstGeom>
                <a:solidFill>
                  <a:srgbClr val="5B5D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796" tIns="91430" rIns="182796" bIns="91430" rtlCol="0" anchor="ctr"/>
                <a:lstStyle/>
                <a:p>
                  <a:pPr algn="ctr" defTabSz="1827485"/>
                  <a:endParaRPr lang="pt-BR" sz="3200" dirty="0">
                    <a:solidFill>
                      <a:prstClr val="white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0" name="CaixaDeTexto 59">
                  <a:extLst>
                    <a:ext uri="{FF2B5EF4-FFF2-40B4-BE49-F238E27FC236}">
                      <a16:creationId xmlns:a16="http://schemas.microsoft.com/office/drawing/2014/main" id="{497A4F64-C990-49A2-AD94-F69D0F9BD21B}"/>
                    </a:ext>
                  </a:extLst>
                </p:cNvPr>
                <p:cNvSpPr txBox="1"/>
                <p:nvPr/>
              </p:nvSpPr>
              <p:spPr>
                <a:xfrm>
                  <a:off x="11602376" y="6134176"/>
                  <a:ext cx="1599688" cy="946393"/>
                </a:xfrm>
                <a:prstGeom prst="rect">
                  <a:avLst/>
                </a:prstGeom>
                <a:noFill/>
              </p:spPr>
              <p:txBody>
                <a:bodyPr wrap="square" lIns="182796" tIns="91430" rIns="182796" bIns="91430" rtlCol="0">
                  <a:spAutoFit/>
                </a:bodyPr>
                <a:lstStyle/>
                <a:p>
                  <a:pPr algn="ctr" defTabSz="1827485">
                    <a:lnSpc>
                      <a:spcPct val="75000"/>
                    </a:lnSpc>
                    <a:spcAft>
                      <a:spcPts val="2666"/>
                    </a:spcAft>
                  </a:pPr>
                  <a:r>
                    <a:rPr lang="pt-BR" sz="66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  <a:cs typeface="Segoe UI" panose="020B0502040204020203" pitchFamily="34" charset="0"/>
                    </a:rPr>
                    <a:t>15</a:t>
                  </a:r>
                  <a:endParaRPr lang="pt-BR" sz="48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61" name="Agrupar 60">
                <a:extLst>
                  <a:ext uri="{FF2B5EF4-FFF2-40B4-BE49-F238E27FC236}">
                    <a16:creationId xmlns:a16="http://schemas.microsoft.com/office/drawing/2014/main" id="{AFBB9D39-79EA-4886-9772-DDD8CEC8F0FE}"/>
                  </a:ext>
                </a:extLst>
              </p:cNvPr>
              <p:cNvGrpSpPr/>
              <p:nvPr/>
            </p:nvGrpSpPr>
            <p:grpSpPr>
              <a:xfrm>
                <a:off x="18001294" y="10609592"/>
                <a:ext cx="1433687" cy="1347948"/>
                <a:chOff x="11696159" y="5806310"/>
                <a:chExt cx="1433687" cy="1347948"/>
              </a:xfrm>
            </p:grpSpPr>
            <p:sp>
              <p:nvSpPr>
                <p:cNvPr id="62" name="Retângulo 61">
                  <a:extLst>
                    <a:ext uri="{FF2B5EF4-FFF2-40B4-BE49-F238E27FC236}">
                      <a16:creationId xmlns:a16="http://schemas.microsoft.com/office/drawing/2014/main" id="{F4A8932F-42C4-4A8B-B1C1-F0BCF92F216A}"/>
                    </a:ext>
                  </a:extLst>
                </p:cNvPr>
                <p:cNvSpPr/>
                <p:nvPr/>
              </p:nvSpPr>
              <p:spPr>
                <a:xfrm>
                  <a:off x="11746523" y="5806310"/>
                  <a:ext cx="1383323" cy="1347948"/>
                </a:xfrm>
                <a:prstGeom prst="rect">
                  <a:avLst/>
                </a:prstGeom>
                <a:solidFill>
                  <a:srgbClr val="5B5D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796" tIns="91430" rIns="182796" bIns="91430" rtlCol="0" anchor="ctr"/>
                <a:lstStyle/>
                <a:p>
                  <a:pPr algn="ctr" defTabSz="1827485"/>
                  <a:endParaRPr lang="pt-BR" sz="3200" dirty="0">
                    <a:solidFill>
                      <a:prstClr val="white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3" name="CaixaDeTexto 62">
                  <a:extLst>
                    <a:ext uri="{FF2B5EF4-FFF2-40B4-BE49-F238E27FC236}">
                      <a16:creationId xmlns:a16="http://schemas.microsoft.com/office/drawing/2014/main" id="{F071AE7E-B034-4975-9C1E-C081A93B52BD}"/>
                    </a:ext>
                  </a:extLst>
                </p:cNvPr>
                <p:cNvSpPr txBox="1"/>
                <p:nvPr/>
              </p:nvSpPr>
              <p:spPr>
                <a:xfrm>
                  <a:off x="11696159" y="6134176"/>
                  <a:ext cx="1412122" cy="946393"/>
                </a:xfrm>
                <a:prstGeom prst="rect">
                  <a:avLst/>
                </a:prstGeom>
                <a:noFill/>
              </p:spPr>
              <p:txBody>
                <a:bodyPr wrap="square" lIns="182796" tIns="91430" rIns="182796" bIns="91430" rtlCol="0">
                  <a:spAutoFit/>
                </a:bodyPr>
                <a:lstStyle/>
                <a:p>
                  <a:pPr algn="ctr" defTabSz="1827485">
                    <a:lnSpc>
                      <a:spcPct val="75000"/>
                    </a:lnSpc>
                    <a:spcAft>
                      <a:spcPts val="2666"/>
                    </a:spcAft>
                  </a:pPr>
                  <a:r>
                    <a:rPr lang="pt-BR" sz="66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  <a:cs typeface="Segoe UI" panose="020B0502040204020203" pitchFamily="34" charset="0"/>
                    </a:rPr>
                    <a:t>17</a:t>
                  </a:r>
                  <a:endParaRPr lang="pt-BR" sz="48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64" name="Agrupar 63">
                <a:extLst>
                  <a:ext uri="{FF2B5EF4-FFF2-40B4-BE49-F238E27FC236}">
                    <a16:creationId xmlns:a16="http://schemas.microsoft.com/office/drawing/2014/main" id="{9F9B5A95-2352-47A5-AEBF-F9B0F828B003}"/>
                  </a:ext>
                </a:extLst>
              </p:cNvPr>
              <p:cNvGrpSpPr/>
              <p:nvPr/>
            </p:nvGrpSpPr>
            <p:grpSpPr>
              <a:xfrm>
                <a:off x="19408064" y="10609592"/>
                <a:ext cx="1693474" cy="1347948"/>
                <a:chOff x="11555483" y="5806310"/>
                <a:chExt cx="1693474" cy="1347948"/>
              </a:xfrm>
            </p:grpSpPr>
            <p:sp>
              <p:nvSpPr>
                <p:cNvPr id="65" name="Retângulo 64">
                  <a:extLst>
                    <a:ext uri="{FF2B5EF4-FFF2-40B4-BE49-F238E27FC236}">
                      <a16:creationId xmlns:a16="http://schemas.microsoft.com/office/drawing/2014/main" id="{8C091DC8-4A8A-48EF-B97C-97454F4ADC3E}"/>
                    </a:ext>
                  </a:extLst>
                </p:cNvPr>
                <p:cNvSpPr/>
                <p:nvPr/>
              </p:nvSpPr>
              <p:spPr>
                <a:xfrm>
                  <a:off x="11746523" y="5806310"/>
                  <a:ext cx="1383323" cy="1347948"/>
                </a:xfrm>
                <a:prstGeom prst="rect">
                  <a:avLst/>
                </a:prstGeom>
                <a:solidFill>
                  <a:srgbClr val="5B5D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796" tIns="91430" rIns="182796" bIns="91430" rtlCol="0" anchor="ctr"/>
                <a:lstStyle/>
                <a:p>
                  <a:pPr algn="ctr" defTabSz="1827485"/>
                  <a:endParaRPr lang="pt-BR" sz="3200" dirty="0">
                    <a:solidFill>
                      <a:prstClr val="white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6" name="CaixaDeTexto 65">
                  <a:extLst>
                    <a:ext uri="{FF2B5EF4-FFF2-40B4-BE49-F238E27FC236}">
                      <a16:creationId xmlns:a16="http://schemas.microsoft.com/office/drawing/2014/main" id="{FE4DDDF2-7A78-4144-A667-B21FC5898B66}"/>
                    </a:ext>
                  </a:extLst>
                </p:cNvPr>
                <p:cNvSpPr txBox="1"/>
                <p:nvPr/>
              </p:nvSpPr>
              <p:spPr>
                <a:xfrm>
                  <a:off x="11555483" y="6134176"/>
                  <a:ext cx="1693474" cy="946393"/>
                </a:xfrm>
                <a:prstGeom prst="rect">
                  <a:avLst/>
                </a:prstGeom>
                <a:noFill/>
              </p:spPr>
              <p:txBody>
                <a:bodyPr wrap="square" lIns="182796" tIns="91430" rIns="182796" bIns="91430" rtlCol="0">
                  <a:spAutoFit/>
                </a:bodyPr>
                <a:lstStyle/>
                <a:p>
                  <a:pPr algn="ctr" defTabSz="1827485">
                    <a:lnSpc>
                      <a:spcPct val="75000"/>
                    </a:lnSpc>
                    <a:spcAft>
                      <a:spcPts val="2666"/>
                    </a:spcAft>
                  </a:pPr>
                  <a:r>
                    <a:rPr lang="pt-BR" sz="66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  <a:cs typeface="Segoe UI" panose="020B0502040204020203" pitchFamily="34" charset="0"/>
                    </a:rPr>
                    <a:t>20</a:t>
                  </a:r>
                  <a:endParaRPr lang="pt-BR" sz="4800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  <p:sp>
          <p:nvSpPr>
            <p:cNvPr id="69" name="Retângulo 68">
              <a:extLst>
                <a:ext uri="{FF2B5EF4-FFF2-40B4-BE49-F238E27FC236}">
                  <a16:creationId xmlns:a16="http://schemas.microsoft.com/office/drawing/2014/main" id="{9CC9B0D3-3AE7-49DF-85D5-04E304B3378E}"/>
                </a:ext>
              </a:extLst>
            </p:cNvPr>
            <p:cNvSpPr/>
            <p:nvPr/>
          </p:nvSpPr>
          <p:spPr>
            <a:xfrm>
              <a:off x="3457514" y="9750876"/>
              <a:ext cx="17467384" cy="984812"/>
            </a:xfrm>
            <a:prstGeom prst="rect">
              <a:avLst/>
            </a:prstGeom>
            <a:noFill/>
          </p:spPr>
          <p:txBody>
            <a:bodyPr wrap="square" lIns="243770" tIns="121884" rIns="243770" bIns="121884" rtlCol="0">
              <a:spAutoFit/>
            </a:bodyPr>
            <a:lstStyle/>
            <a:p>
              <a:pPr algn="ctr" defTabSz="1827485"/>
              <a:r>
                <a:rPr lang="pt-BR" sz="4800" b="1" dirty="0">
                  <a:solidFill>
                    <a:srgbClr val="5B5D5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NÍVEIS DE RECONHECIMENTO</a:t>
              </a:r>
            </a:p>
          </p:txBody>
        </p:sp>
        <p:sp>
          <p:nvSpPr>
            <p:cNvPr id="70" name="Retângulo 69">
              <a:extLst>
                <a:ext uri="{FF2B5EF4-FFF2-40B4-BE49-F238E27FC236}">
                  <a16:creationId xmlns:a16="http://schemas.microsoft.com/office/drawing/2014/main" id="{2DF27618-E9C0-45E5-9304-E7DC5A9AF678}"/>
                </a:ext>
              </a:extLst>
            </p:cNvPr>
            <p:cNvSpPr/>
            <p:nvPr/>
          </p:nvSpPr>
          <p:spPr>
            <a:xfrm>
              <a:off x="10009920" y="11907925"/>
              <a:ext cx="4362572" cy="984812"/>
            </a:xfrm>
            <a:prstGeom prst="rect">
              <a:avLst/>
            </a:prstGeom>
            <a:noFill/>
          </p:spPr>
          <p:txBody>
            <a:bodyPr wrap="square" lIns="243770" tIns="121884" rIns="243770" bIns="121884" rtlCol="0">
              <a:spAutoFit/>
            </a:bodyPr>
            <a:lstStyle/>
            <a:p>
              <a:pPr algn="ctr" defTabSz="1827485"/>
              <a:r>
                <a:rPr lang="pt-BR" sz="4800" b="1" dirty="0">
                  <a:solidFill>
                    <a:srgbClr val="5B5D5F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PEDRAS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28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11999E-6 -4.25926E-6 L 0.0741 -4.25926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02305E-6 2.03704E-6 L 0.0741 2.03704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877E0705-F453-4744-8D1C-79FF6B15A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7"/>
            <a:ext cx="24380951" cy="137142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E9392F3-95FE-418B-8DE3-047B25305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0"/>
            <a:ext cx="24380951" cy="1371428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C2E9A25-A71C-4DE1-AB3D-C188EF08E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7" y="3978"/>
            <a:ext cx="24380949" cy="1371428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0BE030-4C57-4E29-9037-E3A4D772E5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3" t="43" b="61628"/>
          <a:stretch/>
        </p:blipFill>
        <p:spPr>
          <a:xfrm>
            <a:off x="10866473" y="3978"/>
            <a:ext cx="13523614" cy="5258488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E3E49BE-56A6-42E8-9234-35FF21481D36}"/>
              </a:ext>
            </a:extLst>
          </p:cNvPr>
          <p:cNvSpPr txBox="1"/>
          <p:nvPr/>
        </p:nvSpPr>
        <p:spPr>
          <a:xfrm>
            <a:off x="1670796" y="1600754"/>
            <a:ext cx="13990861" cy="1354144"/>
          </a:xfrm>
          <a:prstGeom prst="rect">
            <a:avLst/>
          </a:prstGeom>
          <a:noFill/>
        </p:spPr>
        <p:txBody>
          <a:bodyPr wrap="square" lIns="243770" tIns="121884" rIns="243770" bIns="121884" rtlCol="0">
            <a:spAutoFit/>
          </a:bodyPr>
          <a:lstStyle>
            <a:defPPr>
              <a:defRPr lang="en-US"/>
            </a:defPPr>
            <a:lvl1pPr defTabSz="1827485">
              <a:lnSpc>
                <a:spcPct val="75000"/>
              </a:lnSpc>
              <a:defRPr sz="9600" b="1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REGULAMENTO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EEE64BA2-B22C-41E6-9617-80DFDD9FEBF2}"/>
              </a:ext>
            </a:extLst>
          </p:cNvPr>
          <p:cNvSpPr txBox="1"/>
          <p:nvPr/>
        </p:nvSpPr>
        <p:spPr>
          <a:xfrm>
            <a:off x="1830180" y="2992821"/>
            <a:ext cx="9036293" cy="10685930"/>
          </a:xfrm>
          <a:prstGeom prst="rect">
            <a:avLst/>
          </a:prstGeom>
          <a:noFill/>
        </p:spPr>
        <p:txBody>
          <a:bodyPr wrap="square" lIns="243770" tIns="121884" rIns="243770" bIns="121884" rtlCol="0">
            <a:spAutoFit/>
          </a:bodyPr>
          <a:lstStyle/>
          <a:p>
            <a:pPr marL="571231" indent="-571231" algn="just" defTabSz="1827485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l"/>
              <a:defRPr/>
            </a:pPr>
            <a:r>
              <a:rPr lang="pt-BR" sz="3200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Promoção aberta a todos os Supervisores Totalmente Qualificados com endereço de residência no Brasil (patrocinado e patrocinadores).</a:t>
            </a:r>
          </a:p>
          <a:p>
            <a:pPr marL="571231" indent="-571231" algn="just" defTabSz="1827485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l"/>
              <a:defRPr/>
            </a:pPr>
            <a:r>
              <a:rPr lang="pt-BR" sz="3200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Todos os Supervisores até terceira linha descendente de supervisores que contribuírem para a qualificação, devem alcançar os 2.500 PV (Pontos de Volume Total) nos mesmos 3 meses que você, de novembro de 2020 a dezembro de 2021.</a:t>
            </a:r>
          </a:p>
          <a:p>
            <a:pPr marL="571231" indent="-571231" algn="just" defTabSz="1827485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l"/>
              <a:defRPr/>
            </a:pPr>
            <a:r>
              <a:rPr lang="pt-BR" sz="3200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Será considerada apenas 1 Pedra por linha.</a:t>
            </a:r>
          </a:p>
          <a:p>
            <a:pPr marL="571231" indent="-571231" algn="just" defTabSz="1827485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l"/>
              <a:defRPr/>
            </a:pPr>
            <a:r>
              <a:rPr lang="pt-BR" sz="3200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Somente o volume de Supervisores Totalmente Qualificados pode ser considerado para a Qualificação do Programa de Supervisores Ativos. </a:t>
            </a:r>
          </a:p>
          <a:p>
            <a:pPr marL="571231" indent="-571231" algn="just" defTabSz="1827485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l"/>
              <a:defRPr/>
            </a:pPr>
            <a:r>
              <a:rPr lang="pt-BR" sz="3200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Qualquer volume de Supervisor em qualificação não poderá ser considerado para a Qualificação.</a:t>
            </a:r>
          </a:p>
          <a:p>
            <a:pPr marL="571231" indent="-571231" algn="just" defTabSz="1827485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l"/>
              <a:defRPr/>
            </a:pPr>
            <a:r>
              <a:rPr lang="pt-BR" sz="3200" b="1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Não será aceito Volume não Documentado de outro país. </a:t>
            </a:r>
          </a:p>
          <a:p>
            <a:pPr marL="571231" indent="-571231" algn="just" defTabSz="1827485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l"/>
              <a:defRPr/>
            </a:pPr>
            <a:r>
              <a:rPr lang="pt-BR" sz="3200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 caso de dúvidas, procurar pelo Serviço ao Consultor Independente Herbalife através do</a:t>
            </a:r>
            <a:r>
              <a:rPr lang="pt-BR" sz="3200" b="1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Canal Inteligente no MyHerbalife</a:t>
            </a:r>
            <a:r>
              <a:rPr lang="pt-BR" sz="3200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571231" indent="-571231" algn="just" defTabSz="1827485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l"/>
              <a:defRPr/>
            </a:pPr>
            <a:r>
              <a:rPr lang="pt-BR" sz="3200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período de qualificação será de novembro de 2020 a dezembro de 2021 (meses de volume).</a:t>
            </a:r>
          </a:p>
          <a:p>
            <a:pPr marL="571231" indent="-571231" defTabSz="1827485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l"/>
              <a:defRPr/>
            </a:pPr>
            <a:endParaRPr lang="pt-BR" sz="3200" dirty="0">
              <a:solidFill>
                <a:srgbClr val="5B5D5F"/>
              </a:solidFill>
              <a:latin typeface="Arial Narrow" panose="020B060602020203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0758DAE8-D1AA-4C2B-945B-60FBE06E65D3}"/>
              </a:ext>
            </a:extLst>
          </p:cNvPr>
          <p:cNvSpPr txBox="1"/>
          <p:nvPr/>
        </p:nvSpPr>
        <p:spPr>
          <a:xfrm>
            <a:off x="11870663" y="2954898"/>
            <a:ext cx="10357012" cy="9805689"/>
          </a:xfrm>
          <a:prstGeom prst="rect">
            <a:avLst/>
          </a:prstGeom>
          <a:noFill/>
        </p:spPr>
        <p:txBody>
          <a:bodyPr wrap="square" lIns="243770" tIns="121884" rIns="243770" bIns="121884" rtlCol="0">
            <a:spAutoFit/>
          </a:bodyPr>
          <a:lstStyle/>
          <a:p>
            <a:pPr marL="571231" indent="-571231" algn="just" defTabSz="1827485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l"/>
              <a:defRPr/>
            </a:pPr>
            <a:endParaRPr lang="pt-BR" sz="3200" dirty="0">
              <a:solidFill>
                <a:srgbClr val="5B5D5F"/>
              </a:solidFill>
              <a:latin typeface="Arial Narrow" panose="020B060602020203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571231" indent="-571231" algn="just" defTabSz="1827485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l"/>
              <a:defRPr/>
            </a:pPr>
            <a:r>
              <a:rPr lang="pt-BR" sz="3200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Os qualificados não poderão ter pendências com o MPC – Departamento de Práticas de Negócio e Conformidade do Consultor. No caso de pendências ou violações, o Consultor Independente não estará apto para o recebimento do prêmio.</a:t>
            </a:r>
          </a:p>
          <a:p>
            <a:pPr marL="571231" indent="-571231" algn="just" defTabSz="1827485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l"/>
              <a:defRPr/>
            </a:pPr>
            <a:r>
              <a:rPr lang="pt-BR" sz="3200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qualificação será baseada no volume alcançado no contrato individual. </a:t>
            </a:r>
            <a:r>
              <a:rPr lang="pt-BR" sz="3200" b="1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Contratos associados por divórcio podem somar 100% do contrato original + 100% do volume do contrato individual</a:t>
            </a:r>
            <a:r>
              <a:rPr lang="pt-BR" sz="3200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571231" indent="-571231" algn="just" defTabSz="1827485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l"/>
              <a:defRPr/>
            </a:pPr>
            <a:r>
              <a:rPr lang="pt-BR" sz="3200" b="1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Importante: </a:t>
            </a:r>
            <a:r>
              <a:rPr lang="pt-BR" sz="3200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 nenhuma situação é permitida a soma dos 3 contratos. </a:t>
            </a:r>
          </a:p>
          <a:p>
            <a:pPr marL="571231" indent="-571231" algn="just" defTabSz="1827485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l"/>
              <a:defRPr/>
            </a:pPr>
            <a:r>
              <a:rPr lang="pt-BR" sz="3200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 casos comprovados de </a:t>
            </a:r>
            <a:r>
              <a:rPr lang="pt-BR" sz="3200" b="1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fraude</a:t>
            </a:r>
            <a:r>
              <a:rPr lang="pt-BR" sz="3200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e/ou prática de ato de má-fé, o participante será desclassificado automaticamente, a qualquer tempo, da Promoção, respondendo civil e criminalmente pelos atos praticados.</a:t>
            </a:r>
          </a:p>
          <a:p>
            <a:pPr marL="571231" indent="-571231" algn="just" defTabSz="1827485">
              <a:lnSpc>
                <a:spcPct val="85000"/>
              </a:lnSpc>
              <a:spcAft>
                <a:spcPts val="1200"/>
              </a:spcAft>
              <a:buFont typeface="Arial" panose="020B0604020202020204" pitchFamily="34" charset="0"/>
              <a:buChar char="l"/>
              <a:defRPr/>
            </a:pPr>
            <a:r>
              <a:rPr lang="pt-BR" sz="3200" dirty="0">
                <a:solidFill>
                  <a:srgbClr val="5B5D5F"/>
                </a:solidFill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“Para fins informativos, a Herbalife anunciará publicamente os respectivos nomes dos participantes e contemplados por meio de seus canais oficiais de comunicação. Os participantes contemplados concordam em ceder gratuitamente neste ato os direitos de uso de sua imagem e som de voz a Herbalife sem nenhum ônus.”</a:t>
            </a:r>
          </a:p>
        </p:txBody>
      </p:sp>
    </p:spTree>
    <p:extLst>
      <p:ext uri="{BB962C8B-B14F-4D97-AF65-F5344CB8AC3E}">
        <p14:creationId xmlns:p14="http://schemas.microsoft.com/office/powerpoint/2010/main" val="66853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2144E-6 -2.22222E-6 L -0.08816 -2.22222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0" grpId="0"/>
      <p:bldP spid="11" grpId="0"/>
    </p:bldLst>
  </p:timing>
</p:sld>
</file>

<file path=ppt/theme/theme1.xml><?xml version="1.0" encoding="utf-8"?>
<a:theme xmlns:a="http://schemas.openxmlformats.org/drawingml/2006/main" name="6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5281</TotalTime>
  <Words>459</Words>
  <Application>Microsoft Office PowerPoint</Application>
  <PresentationFormat>Custom</PresentationFormat>
  <Paragraphs>48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Arial Narrow</vt:lpstr>
      <vt:lpstr>Calibri</vt:lpstr>
      <vt:lpstr>Calibri Light</vt:lpstr>
      <vt:lpstr>Century Gothic</vt:lpstr>
      <vt:lpstr>6_Office Theme</vt:lpstr>
      <vt:lpstr>1_Tema do Office</vt:lpstr>
      <vt:lpstr>2_Tema do Office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Luciana Galdi</dc:creator>
  <cp:lastModifiedBy>Tatiana Vitoriano</cp:lastModifiedBy>
  <cp:revision>268</cp:revision>
  <dcterms:created xsi:type="dcterms:W3CDTF">2019-10-17T15:57:32Z</dcterms:created>
  <dcterms:modified xsi:type="dcterms:W3CDTF">2021-01-21T18:00:49Z</dcterms:modified>
</cp:coreProperties>
</file>